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DM Serif Text"/>
      <p:regular r:id="rId14"/>
      <p:italic r:id="rId15"/>
    </p:embeddedFont>
    <p:embeddedFont>
      <p:font typeface="DM Sans"/>
      <p:regular r:id="rId16"/>
      <p:bold r:id="rId17"/>
      <p:italic r:id="rId18"/>
      <p:boldItalic r:id="rId19"/>
    </p:embeddedFont>
    <p:embeddedFont>
      <p:font typeface="DM Serif Display"/>
      <p:regular r:id="rId20"/>
      <p: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20" Type="http://schemas.openxmlformats.org/officeDocument/2006/relationships/font" Target="fonts/DMSerifDisplay-regular.fntdata"/><Relationship Id="rId21" Type="http://schemas.openxmlformats.org/officeDocument/2006/relationships/font" Target="fonts/DMSerifDisplay-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DMSerifText-italic.fntdata"/><Relationship Id="rId14" Type="http://schemas.openxmlformats.org/officeDocument/2006/relationships/font" Target="fonts/DMSerifText-regular.fntdata"/><Relationship Id="rId17" Type="http://schemas.openxmlformats.org/officeDocument/2006/relationships/font" Target="fonts/DMSans-bold.fntdata"/><Relationship Id="rId16" Type="http://schemas.openxmlformats.org/officeDocument/2006/relationships/font" Target="fonts/DMSans-regular.fntdata"/><Relationship Id="rId19" Type="http://schemas.openxmlformats.org/officeDocument/2006/relationships/font" Target="fonts/DMSans-boldItalic.fntdata"/><Relationship Id="rId18" Type="http://schemas.openxmlformats.org/officeDocument/2006/relationships/font" Target="fonts/DM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5e095d7488_3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5e095d7488_3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8a719e3d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8a719e3d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8a14e874c1_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8a14e874c1_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81edf73e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81edf73e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81edf73e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81edf73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81edf73ee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81edf73ee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8a738a22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8a738a22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81edf73ee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81edf73ee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81edf73ee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81edf73ee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Blank" type="title">
  <p:cSld name="TITLE">
    <p:spTree>
      <p:nvGrpSpPr>
        <p:cNvPr id="12" name="Shape 12"/>
        <p:cNvGrpSpPr/>
        <p:nvPr/>
      </p:nvGrpSpPr>
      <p:grpSpPr>
        <a:xfrm>
          <a:off x="0" y="0"/>
          <a:ext cx="0" cy="0"/>
          <a:chOff x="0" y="0"/>
          <a:chExt cx="0" cy="0"/>
        </a:xfrm>
      </p:grpSpPr>
      <p:sp>
        <p:nvSpPr>
          <p:cNvPr id="13" name="Google Shape;13;p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Orange]">
  <p:cSld name="BLANK_1_1_1_1_3_1">
    <p:bg>
      <p:bgPr>
        <a:solidFill>
          <a:srgbClr val="FFDEAF"/>
        </a:solidFill>
      </p:bgPr>
    </p:bg>
    <p:spTree>
      <p:nvGrpSpPr>
        <p:cNvPr id="224" name="Shape 224"/>
        <p:cNvGrpSpPr/>
        <p:nvPr/>
      </p:nvGrpSpPr>
      <p:grpSpPr>
        <a:xfrm>
          <a:off x="0" y="0"/>
          <a:ext cx="0" cy="0"/>
          <a:chOff x="0" y="0"/>
          <a:chExt cx="0" cy="0"/>
        </a:xfrm>
      </p:grpSpPr>
      <p:grpSp>
        <p:nvGrpSpPr>
          <p:cNvPr id="225" name="Google Shape;225;p11"/>
          <p:cNvGrpSpPr/>
          <p:nvPr/>
        </p:nvGrpSpPr>
        <p:grpSpPr>
          <a:xfrm rot="6570746">
            <a:off x="-970451" y="1636481"/>
            <a:ext cx="3734982" cy="4056883"/>
            <a:chOff x="2188350" y="1099500"/>
            <a:chExt cx="3247075" cy="3526925"/>
          </a:xfrm>
        </p:grpSpPr>
        <p:sp>
          <p:nvSpPr>
            <p:cNvPr id="226" name="Google Shape;226;p11"/>
            <p:cNvSpPr/>
            <p:nvPr/>
          </p:nvSpPr>
          <p:spPr>
            <a:xfrm>
              <a:off x="2188350" y="1099500"/>
              <a:ext cx="3247075" cy="3526925"/>
            </a:xfrm>
            <a:custGeom>
              <a:rect b="b" l="l" r="r" t="t"/>
              <a:pathLst>
                <a:path extrusionOk="0" fill="none" h="141077" w="129883">
                  <a:moveTo>
                    <a:pt x="47915" y="0"/>
                  </a:moveTo>
                  <a:lnTo>
                    <a:pt x="121743" y="28850"/>
                  </a:lnTo>
                  <a:lnTo>
                    <a:pt x="129883" y="107293"/>
                  </a:lnTo>
                  <a:lnTo>
                    <a:pt x="74281" y="141076"/>
                  </a:lnTo>
                  <a:lnTo>
                    <a:pt x="54998" y="135555"/>
                  </a:lnTo>
                  <a:lnTo>
                    <a:pt x="3307" y="119192"/>
                  </a:lnTo>
                  <a:lnTo>
                    <a:pt x="0" y="62919"/>
                  </a:lnTo>
                  <a:lnTo>
                    <a:pt x="1981" y="45733"/>
                  </a:lnTo>
                  <a:lnTo>
                    <a:pt x="47915" y="0"/>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7" name="Google Shape;227;p11"/>
            <p:cNvSpPr/>
            <p:nvPr/>
          </p:nvSpPr>
          <p:spPr>
            <a:xfrm>
              <a:off x="3386225" y="1099500"/>
              <a:ext cx="1040125" cy="1281800"/>
            </a:xfrm>
            <a:custGeom>
              <a:rect b="b" l="l" r="r" t="t"/>
              <a:pathLst>
                <a:path extrusionOk="0" fill="none" h="51272" w="41605">
                  <a:moveTo>
                    <a:pt x="0" y="0"/>
                  </a:moveTo>
                  <a:lnTo>
                    <a:pt x="41605" y="5127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8" name="Google Shape;228;p11"/>
            <p:cNvSpPr/>
            <p:nvPr/>
          </p:nvSpPr>
          <p:spPr>
            <a:xfrm>
              <a:off x="4426325" y="1820725"/>
              <a:ext cx="805600" cy="560575"/>
            </a:xfrm>
            <a:custGeom>
              <a:rect b="b" l="l" r="r" t="t"/>
              <a:pathLst>
                <a:path extrusionOk="0" fill="none" h="22423" w="32224">
                  <a:moveTo>
                    <a:pt x="1" y="22423"/>
                  </a:moveTo>
                  <a:lnTo>
                    <a:pt x="32224"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9" name="Google Shape;229;p11"/>
            <p:cNvSpPr/>
            <p:nvPr/>
          </p:nvSpPr>
          <p:spPr>
            <a:xfrm>
              <a:off x="4426325" y="2381275"/>
              <a:ext cx="1009100" cy="1400550"/>
            </a:xfrm>
            <a:custGeom>
              <a:rect b="b" l="l" r="r" t="t"/>
              <a:pathLst>
                <a:path extrusionOk="0" fill="none" h="56022" w="40364">
                  <a:moveTo>
                    <a:pt x="1" y="1"/>
                  </a:moveTo>
                  <a:lnTo>
                    <a:pt x="40364" y="5602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0" name="Google Shape;230;p11"/>
            <p:cNvSpPr/>
            <p:nvPr/>
          </p:nvSpPr>
          <p:spPr>
            <a:xfrm>
              <a:off x="3563275" y="3781800"/>
              <a:ext cx="1872150" cy="706575"/>
            </a:xfrm>
            <a:custGeom>
              <a:rect b="b" l="l" r="r" t="t"/>
              <a:pathLst>
                <a:path extrusionOk="0" fill="none" h="28263" w="74886">
                  <a:moveTo>
                    <a:pt x="1" y="28263"/>
                  </a:moveTo>
                  <a:lnTo>
                    <a:pt x="74886"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1" name="Google Shape;231;p11"/>
            <p:cNvSpPr/>
            <p:nvPr/>
          </p:nvSpPr>
          <p:spPr>
            <a:xfrm>
              <a:off x="2188350" y="1099500"/>
              <a:ext cx="1197900" cy="1572975"/>
            </a:xfrm>
            <a:custGeom>
              <a:rect b="b" l="l" r="r" t="t"/>
              <a:pathLst>
                <a:path extrusionOk="0" fill="none" h="62919" w="47916">
                  <a:moveTo>
                    <a:pt x="47915" y="0"/>
                  </a:moveTo>
                  <a:lnTo>
                    <a:pt x="0" y="62919"/>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2" name="Google Shape;232;p11"/>
            <p:cNvSpPr/>
            <p:nvPr/>
          </p:nvSpPr>
          <p:spPr>
            <a:xfrm>
              <a:off x="2188350" y="2381275"/>
              <a:ext cx="2238000" cy="291200"/>
            </a:xfrm>
            <a:custGeom>
              <a:rect b="b" l="l" r="r" t="t"/>
              <a:pathLst>
                <a:path extrusionOk="0" fill="none" h="11648" w="89520">
                  <a:moveTo>
                    <a:pt x="0" y="11648"/>
                  </a:moveTo>
                  <a:lnTo>
                    <a:pt x="8952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3" name="Google Shape;233;p11"/>
            <p:cNvSpPr/>
            <p:nvPr/>
          </p:nvSpPr>
          <p:spPr>
            <a:xfrm>
              <a:off x="2188350" y="2672450"/>
              <a:ext cx="1374950" cy="1815925"/>
            </a:xfrm>
            <a:custGeom>
              <a:rect b="b" l="l" r="r" t="t"/>
              <a:pathLst>
                <a:path extrusionOk="0" fill="none" h="72637" w="54998">
                  <a:moveTo>
                    <a:pt x="54998" y="72637"/>
                  </a:moveTo>
                  <a:lnTo>
                    <a:pt x="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4" name="Google Shape;234;p11"/>
            <p:cNvSpPr/>
            <p:nvPr/>
          </p:nvSpPr>
          <p:spPr>
            <a:xfrm>
              <a:off x="3563275" y="2381275"/>
              <a:ext cx="863075" cy="2107100"/>
            </a:xfrm>
            <a:custGeom>
              <a:rect b="b" l="l" r="r" t="t"/>
              <a:pathLst>
                <a:path extrusionOk="0" fill="none" h="84284" w="34523">
                  <a:moveTo>
                    <a:pt x="34523" y="1"/>
                  </a:moveTo>
                  <a:lnTo>
                    <a:pt x="1" y="84284"/>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35" name="Google Shape;235;p11"/>
          <p:cNvSpPr/>
          <p:nvPr/>
        </p:nvSpPr>
        <p:spPr>
          <a:xfrm>
            <a:off x="7417666" y="-1037"/>
            <a:ext cx="1728480" cy="2466688"/>
          </a:xfrm>
          <a:custGeom>
            <a:rect b="b" l="l" r="r" t="t"/>
            <a:pathLst>
              <a:path extrusionOk="0" h="77084" w="54015">
                <a:moveTo>
                  <a:pt x="0" y="0"/>
                </a:moveTo>
                <a:lnTo>
                  <a:pt x="19987" y="70731"/>
                </a:lnTo>
                <a:lnTo>
                  <a:pt x="20135" y="71214"/>
                </a:lnTo>
                <a:lnTo>
                  <a:pt x="20321" y="71660"/>
                </a:lnTo>
                <a:lnTo>
                  <a:pt x="20507" y="72106"/>
                </a:lnTo>
                <a:lnTo>
                  <a:pt x="20730" y="72515"/>
                </a:lnTo>
                <a:lnTo>
                  <a:pt x="20952" y="72923"/>
                </a:lnTo>
                <a:lnTo>
                  <a:pt x="21212" y="73332"/>
                </a:lnTo>
                <a:lnTo>
                  <a:pt x="21510" y="73666"/>
                </a:lnTo>
                <a:lnTo>
                  <a:pt x="21807" y="74038"/>
                </a:lnTo>
                <a:lnTo>
                  <a:pt x="22141" y="74372"/>
                </a:lnTo>
                <a:lnTo>
                  <a:pt x="22476" y="74669"/>
                </a:lnTo>
                <a:lnTo>
                  <a:pt x="22847" y="74966"/>
                </a:lnTo>
                <a:lnTo>
                  <a:pt x="23256" y="75226"/>
                </a:lnTo>
                <a:lnTo>
                  <a:pt x="23664" y="75486"/>
                </a:lnTo>
                <a:lnTo>
                  <a:pt x="24073" y="75746"/>
                </a:lnTo>
                <a:lnTo>
                  <a:pt x="24556" y="75932"/>
                </a:lnTo>
                <a:lnTo>
                  <a:pt x="25002" y="76155"/>
                </a:lnTo>
                <a:lnTo>
                  <a:pt x="25633" y="76378"/>
                </a:lnTo>
                <a:lnTo>
                  <a:pt x="26302" y="76564"/>
                </a:lnTo>
                <a:lnTo>
                  <a:pt x="26971" y="76712"/>
                </a:lnTo>
                <a:lnTo>
                  <a:pt x="27676" y="76861"/>
                </a:lnTo>
                <a:lnTo>
                  <a:pt x="28382" y="76972"/>
                </a:lnTo>
                <a:lnTo>
                  <a:pt x="29162" y="77010"/>
                </a:lnTo>
                <a:lnTo>
                  <a:pt x="29942" y="77084"/>
                </a:lnTo>
                <a:lnTo>
                  <a:pt x="31540" y="77084"/>
                </a:lnTo>
                <a:lnTo>
                  <a:pt x="32320" y="77047"/>
                </a:lnTo>
                <a:lnTo>
                  <a:pt x="33137" y="76972"/>
                </a:lnTo>
                <a:lnTo>
                  <a:pt x="33992" y="76898"/>
                </a:lnTo>
                <a:lnTo>
                  <a:pt x="35701" y="76638"/>
                </a:lnTo>
                <a:lnTo>
                  <a:pt x="37558" y="76304"/>
                </a:lnTo>
                <a:lnTo>
                  <a:pt x="39378" y="75858"/>
                </a:lnTo>
                <a:lnTo>
                  <a:pt x="41273" y="75338"/>
                </a:lnTo>
                <a:lnTo>
                  <a:pt x="43242" y="74743"/>
                </a:lnTo>
                <a:lnTo>
                  <a:pt x="45285" y="74038"/>
                </a:lnTo>
                <a:lnTo>
                  <a:pt x="47365" y="73258"/>
                </a:lnTo>
                <a:lnTo>
                  <a:pt x="49520" y="72403"/>
                </a:lnTo>
                <a:lnTo>
                  <a:pt x="51749" y="71437"/>
                </a:lnTo>
                <a:lnTo>
                  <a:pt x="54015" y="70397"/>
                </a:lnTo>
                <a:lnTo>
                  <a:pt x="54015" y="69914"/>
                </a:lnTo>
                <a:lnTo>
                  <a:pt x="51712" y="70954"/>
                </a:lnTo>
                <a:lnTo>
                  <a:pt x="49483" y="71920"/>
                </a:lnTo>
                <a:lnTo>
                  <a:pt x="47328" y="72812"/>
                </a:lnTo>
                <a:lnTo>
                  <a:pt x="45211" y="73592"/>
                </a:lnTo>
                <a:lnTo>
                  <a:pt x="43168" y="74298"/>
                </a:lnTo>
                <a:lnTo>
                  <a:pt x="41199" y="74892"/>
                </a:lnTo>
                <a:lnTo>
                  <a:pt x="39304" y="75412"/>
                </a:lnTo>
                <a:lnTo>
                  <a:pt x="37447" y="75858"/>
                </a:lnTo>
                <a:lnTo>
                  <a:pt x="35589" y="76192"/>
                </a:lnTo>
                <a:lnTo>
                  <a:pt x="34660" y="76341"/>
                </a:lnTo>
                <a:lnTo>
                  <a:pt x="33806" y="76452"/>
                </a:lnTo>
                <a:lnTo>
                  <a:pt x="32952" y="76527"/>
                </a:lnTo>
                <a:lnTo>
                  <a:pt x="32097" y="76601"/>
                </a:lnTo>
                <a:lnTo>
                  <a:pt x="31317" y="76638"/>
                </a:lnTo>
                <a:lnTo>
                  <a:pt x="30537" y="76638"/>
                </a:lnTo>
                <a:lnTo>
                  <a:pt x="29757" y="76601"/>
                </a:lnTo>
                <a:lnTo>
                  <a:pt x="29051" y="76564"/>
                </a:lnTo>
                <a:lnTo>
                  <a:pt x="28345" y="76489"/>
                </a:lnTo>
                <a:lnTo>
                  <a:pt x="27639" y="76415"/>
                </a:lnTo>
                <a:lnTo>
                  <a:pt x="27008" y="76267"/>
                </a:lnTo>
                <a:lnTo>
                  <a:pt x="26376" y="76118"/>
                </a:lnTo>
                <a:lnTo>
                  <a:pt x="25745" y="75932"/>
                </a:lnTo>
                <a:lnTo>
                  <a:pt x="25187" y="75746"/>
                </a:lnTo>
                <a:lnTo>
                  <a:pt x="24742" y="75524"/>
                </a:lnTo>
                <a:lnTo>
                  <a:pt x="24296" y="75338"/>
                </a:lnTo>
                <a:lnTo>
                  <a:pt x="23887" y="75115"/>
                </a:lnTo>
                <a:lnTo>
                  <a:pt x="23479" y="74855"/>
                </a:lnTo>
                <a:lnTo>
                  <a:pt x="23107" y="74595"/>
                </a:lnTo>
                <a:lnTo>
                  <a:pt x="22773" y="74335"/>
                </a:lnTo>
                <a:lnTo>
                  <a:pt x="22438" y="74038"/>
                </a:lnTo>
                <a:lnTo>
                  <a:pt x="22141" y="73740"/>
                </a:lnTo>
                <a:lnTo>
                  <a:pt x="21844" y="73406"/>
                </a:lnTo>
                <a:lnTo>
                  <a:pt x="21584" y="73035"/>
                </a:lnTo>
                <a:lnTo>
                  <a:pt x="21324" y="72663"/>
                </a:lnTo>
                <a:lnTo>
                  <a:pt x="21101" y="72292"/>
                </a:lnTo>
                <a:lnTo>
                  <a:pt x="20915" y="71883"/>
                </a:lnTo>
                <a:lnTo>
                  <a:pt x="20730" y="71474"/>
                </a:lnTo>
                <a:lnTo>
                  <a:pt x="20581" y="71066"/>
                </a:lnTo>
                <a:lnTo>
                  <a:pt x="20432" y="70583"/>
                </a:lnTo>
                <a:lnTo>
                  <a:pt x="20284" y="70063"/>
                </a:lnTo>
                <a:lnTo>
                  <a:pt x="20172" y="69468"/>
                </a:lnTo>
                <a:lnTo>
                  <a:pt x="20098" y="68911"/>
                </a:lnTo>
                <a:lnTo>
                  <a:pt x="20061" y="68280"/>
                </a:lnTo>
                <a:lnTo>
                  <a:pt x="20024" y="67685"/>
                </a:lnTo>
                <a:lnTo>
                  <a:pt x="20024" y="67017"/>
                </a:lnTo>
                <a:lnTo>
                  <a:pt x="20061" y="66348"/>
                </a:lnTo>
                <a:lnTo>
                  <a:pt x="20135" y="65679"/>
                </a:lnTo>
                <a:lnTo>
                  <a:pt x="20209" y="64973"/>
                </a:lnTo>
                <a:lnTo>
                  <a:pt x="20321" y="64268"/>
                </a:lnTo>
                <a:lnTo>
                  <a:pt x="20469" y="63525"/>
                </a:lnTo>
                <a:lnTo>
                  <a:pt x="20655" y="62782"/>
                </a:lnTo>
                <a:lnTo>
                  <a:pt x="21064" y="61221"/>
                </a:lnTo>
                <a:lnTo>
                  <a:pt x="21621" y="59587"/>
                </a:lnTo>
                <a:lnTo>
                  <a:pt x="22253" y="57915"/>
                </a:lnTo>
                <a:lnTo>
                  <a:pt x="22996" y="56169"/>
                </a:lnTo>
                <a:lnTo>
                  <a:pt x="23850" y="54349"/>
                </a:lnTo>
                <a:lnTo>
                  <a:pt x="24816" y="52491"/>
                </a:lnTo>
                <a:lnTo>
                  <a:pt x="25893" y="50597"/>
                </a:lnTo>
                <a:lnTo>
                  <a:pt x="27045" y="48628"/>
                </a:lnTo>
                <a:lnTo>
                  <a:pt x="28308" y="46585"/>
                </a:lnTo>
                <a:lnTo>
                  <a:pt x="29682" y="44541"/>
                </a:lnTo>
                <a:lnTo>
                  <a:pt x="30871" y="42870"/>
                </a:lnTo>
                <a:lnTo>
                  <a:pt x="32060" y="41198"/>
                </a:lnTo>
                <a:lnTo>
                  <a:pt x="33323" y="39526"/>
                </a:lnTo>
                <a:lnTo>
                  <a:pt x="34660" y="37818"/>
                </a:lnTo>
                <a:lnTo>
                  <a:pt x="35998" y="36109"/>
                </a:lnTo>
                <a:lnTo>
                  <a:pt x="37409" y="34400"/>
                </a:lnTo>
                <a:lnTo>
                  <a:pt x="38895" y="32691"/>
                </a:lnTo>
                <a:lnTo>
                  <a:pt x="40381" y="30982"/>
                </a:lnTo>
                <a:lnTo>
                  <a:pt x="41942" y="29236"/>
                </a:lnTo>
                <a:lnTo>
                  <a:pt x="43539" y="27490"/>
                </a:lnTo>
                <a:lnTo>
                  <a:pt x="45174" y="25781"/>
                </a:lnTo>
                <a:lnTo>
                  <a:pt x="46845" y="24035"/>
                </a:lnTo>
                <a:lnTo>
                  <a:pt x="48591" y="22289"/>
                </a:lnTo>
                <a:lnTo>
                  <a:pt x="50337" y="20543"/>
                </a:lnTo>
                <a:lnTo>
                  <a:pt x="52158" y="18797"/>
                </a:lnTo>
                <a:lnTo>
                  <a:pt x="54015" y="17051"/>
                </a:lnTo>
                <a:lnTo>
                  <a:pt x="54015" y="16457"/>
                </a:lnTo>
                <a:lnTo>
                  <a:pt x="52120" y="18203"/>
                </a:lnTo>
                <a:lnTo>
                  <a:pt x="50300" y="19986"/>
                </a:lnTo>
                <a:lnTo>
                  <a:pt x="48480" y="21732"/>
                </a:lnTo>
                <a:lnTo>
                  <a:pt x="46734" y="23515"/>
                </a:lnTo>
                <a:lnTo>
                  <a:pt x="45025" y="25261"/>
                </a:lnTo>
                <a:lnTo>
                  <a:pt x="43353" y="27044"/>
                </a:lnTo>
                <a:lnTo>
                  <a:pt x="41756" y="28790"/>
                </a:lnTo>
                <a:lnTo>
                  <a:pt x="40158" y="30536"/>
                </a:lnTo>
                <a:lnTo>
                  <a:pt x="38635" y="32282"/>
                </a:lnTo>
                <a:lnTo>
                  <a:pt x="37149" y="34028"/>
                </a:lnTo>
                <a:lnTo>
                  <a:pt x="35738" y="35774"/>
                </a:lnTo>
                <a:lnTo>
                  <a:pt x="34363" y="37483"/>
                </a:lnTo>
                <a:lnTo>
                  <a:pt x="33026" y="39192"/>
                </a:lnTo>
                <a:lnTo>
                  <a:pt x="31726" y="40901"/>
                </a:lnTo>
                <a:lnTo>
                  <a:pt x="30500" y="42610"/>
                </a:lnTo>
                <a:lnTo>
                  <a:pt x="29348" y="44281"/>
                </a:lnTo>
                <a:lnTo>
                  <a:pt x="28159" y="46027"/>
                </a:lnTo>
                <a:lnTo>
                  <a:pt x="27045" y="47773"/>
                </a:lnTo>
                <a:lnTo>
                  <a:pt x="26042" y="49445"/>
                </a:lnTo>
                <a:lnTo>
                  <a:pt x="25076" y="51080"/>
                </a:lnTo>
                <a:lnTo>
                  <a:pt x="24222" y="52714"/>
                </a:lnTo>
                <a:lnTo>
                  <a:pt x="23404" y="54274"/>
                </a:lnTo>
                <a:lnTo>
                  <a:pt x="22661" y="55798"/>
                </a:lnTo>
                <a:lnTo>
                  <a:pt x="22030" y="57321"/>
                </a:lnTo>
                <a:lnTo>
                  <a:pt x="21435" y="58769"/>
                </a:lnTo>
                <a:lnTo>
                  <a:pt x="20952" y="60181"/>
                </a:lnTo>
                <a:lnTo>
                  <a:pt x="20507" y="61518"/>
                </a:lnTo>
                <a:lnTo>
                  <a:pt x="20172" y="62856"/>
                </a:lnTo>
                <a:lnTo>
                  <a:pt x="19912" y="64119"/>
                </a:lnTo>
                <a:lnTo>
                  <a:pt x="19726" y="65345"/>
                </a:lnTo>
                <a:lnTo>
                  <a:pt x="19615" y="66496"/>
                </a:lnTo>
                <a:lnTo>
                  <a:pt x="19578" y="67648"/>
                </a:lnTo>
                <a:lnTo>
                  <a:pt x="483" y="0"/>
                </a:lnTo>
                <a:close/>
              </a:path>
            </a:pathLst>
          </a:cu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237" name="Google Shape;237;p11"/>
          <p:cNvGrpSpPr/>
          <p:nvPr/>
        </p:nvGrpSpPr>
        <p:grpSpPr>
          <a:xfrm>
            <a:off x="4004612" y="329983"/>
            <a:ext cx="1135856" cy="245435"/>
            <a:chOff x="238125" y="2073350"/>
            <a:chExt cx="7143750" cy="1568275"/>
          </a:xfrm>
        </p:grpSpPr>
        <p:sp>
          <p:nvSpPr>
            <p:cNvPr id="238" name="Google Shape;238;p11"/>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11"/>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9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9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9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9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9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9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9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90"/>
              </a:spcBef>
              <a:spcAft>
                <a:spcPts val="90"/>
              </a:spcAft>
              <a:buNone/>
              <a:defRPr sz="4500">
                <a:solidFill>
                  <a:schemeClr val="dk1"/>
                </a:solidFill>
                <a:latin typeface="DM Serif Display"/>
                <a:ea typeface="DM Serif Display"/>
                <a:cs typeface="DM Serif Display"/>
                <a:sym typeface="DM Serif Display"/>
              </a:defRPr>
            </a:lvl9pPr>
          </a:lstStyle>
          <a:p/>
        </p:txBody>
      </p:sp>
      <p:sp>
        <p:nvSpPr>
          <p:cNvPr id="258" name="Google Shape;258;p11"/>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Cover [Image]">
  <p:cSld name="BLANK_1_1_1_1_1">
    <p:bg>
      <p:bgPr>
        <a:solidFill>
          <a:srgbClr val="14234B"/>
        </a:solidFill>
      </p:bgPr>
    </p:bg>
    <p:spTree>
      <p:nvGrpSpPr>
        <p:cNvPr id="259" name="Shape 259"/>
        <p:cNvGrpSpPr/>
        <p:nvPr/>
      </p:nvGrpSpPr>
      <p:grpSpPr>
        <a:xfrm>
          <a:off x="0" y="0"/>
          <a:ext cx="0" cy="0"/>
          <a:chOff x="0" y="0"/>
          <a:chExt cx="0" cy="0"/>
        </a:xfrm>
      </p:grpSpPr>
      <p:sp>
        <p:nvSpPr>
          <p:cNvPr id="260" name="Google Shape;260;p12"/>
          <p:cNvSpPr txBox="1"/>
          <p:nvPr>
            <p:ph idx="1" type="subTitle"/>
          </p:nvPr>
        </p:nvSpPr>
        <p:spPr>
          <a:xfrm>
            <a:off x="3323763"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rgbClr val="FFFFFF"/>
                </a:solidFill>
                <a:latin typeface="DM Sans"/>
                <a:ea typeface="DM Sans"/>
                <a:cs typeface="DM Sans"/>
                <a:sym typeface="DM Sans"/>
              </a:defRPr>
            </a:lvl1pPr>
            <a:lvl2pPr lvl="1" rtl="0" algn="ctr">
              <a:spcBef>
                <a:spcPts val="0"/>
              </a:spcBef>
              <a:spcAft>
                <a:spcPts val="0"/>
              </a:spcAft>
              <a:buNone/>
              <a:defRPr sz="1100">
                <a:solidFill>
                  <a:srgbClr val="FFFFFF"/>
                </a:solidFill>
                <a:latin typeface="DM Sans"/>
                <a:ea typeface="DM Sans"/>
                <a:cs typeface="DM Sans"/>
                <a:sym typeface="DM Sans"/>
              </a:defRPr>
            </a:lvl2pPr>
            <a:lvl3pPr lvl="2" rtl="0" algn="ctr">
              <a:spcBef>
                <a:spcPts val="0"/>
              </a:spcBef>
              <a:spcAft>
                <a:spcPts val="0"/>
              </a:spcAft>
              <a:buNone/>
              <a:defRPr sz="1100">
                <a:solidFill>
                  <a:srgbClr val="FFFFFF"/>
                </a:solidFill>
                <a:latin typeface="DM Sans"/>
                <a:ea typeface="DM Sans"/>
                <a:cs typeface="DM Sans"/>
                <a:sym typeface="DM Sans"/>
              </a:defRPr>
            </a:lvl3pPr>
            <a:lvl4pPr lvl="3" rtl="0" algn="ctr">
              <a:spcBef>
                <a:spcPts val="0"/>
              </a:spcBef>
              <a:spcAft>
                <a:spcPts val="0"/>
              </a:spcAft>
              <a:buNone/>
              <a:defRPr sz="1100">
                <a:solidFill>
                  <a:srgbClr val="FFFFFF"/>
                </a:solidFill>
                <a:latin typeface="DM Sans"/>
                <a:ea typeface="DM Sans"/>
                <a:cs typeface="DM Sans"/>
                <a:sym typeface="DM Sans"/>
              </a:defRPr>
            </a:lvl4pPr>
            <a:lvl5pPr lvl="4" rtl="0" algn="ctr">
              <a:spcBef>
                <a:spcPts val="0"/>
              </a:spcBef>
              <a:spcAft>
                <a:spcPts val="0"/>
              </a:spcAft>
              <a:buNone/>
              <a:defRPr sz="1100">
                <a:solidFill>
                  <a:srgbClr val="FFFFFF"/>
                </a:solidFill>
                <a:latin typeface="DM Sans"/>
                <a:ea typeface="DM Sans"/>
                <a:cs typeface="DM Sans"/>
                <a:sym typeface="DM Sans"/>
              </a:defRPr>
            </a:lvl5pPr>
            <a:lvl6pPr lvl="5" rtl="0" algn="ctr">
              <a:spcBef>
                <a:spcPts val="0"/>
              </a:spcBef>
              <a:spcAft>
                <a:spcPts val="0"/>
              </a:spcAft>
              <a:buNone/>
              <a:defRPr sz="1100">
                <a:solidFill>
                  <a:srgbClr val="FFFFFF"/>
                </a:solidFill>
                <a:latin typeface="DM Sans"/>
                <a:ea typeface="DM Sans"/>
                <a:cs typeface="DM Sans"/>
                <a:sym typeface="DM Sans"/>
              </a:defRPr>
            </a:lvl6pPr>
            <a:lvl7pPr lvl="6" rtl="0" algn="ctr">
              <a:spcBef>
                <a:spcPts val="0"/>
              </a:spcBef>
              <a:spcAft>
                <a:spcPts val="0"/>
              </a:spcAft>
              <a:buNone/>
              <a:defRPr sz="1100">
                <a:solidFill>
                  <a:srgbClr val="FFFFFF"/>
                </a:solidFill>
                <a:latin typeface="DM Sans"/>
                <a:ea typeface="DM Sans"/>
                <a:cs typeface="DM Sans"/>
                <a:sym typeface="DM Sans"/>
              </a:defRPr>
            </a:lvl7pPr>
            <a:lvl8pPr lvl="7" rtl="0" algn="ctr">
              <a:spcBef>
                <a:spcPts val="0"/>
              </a:spcBef>
              <a:spcAft>
                <a:spcPts val="0"/>
              </a:spcAft>
              <a:buNone/>
              <a:defRPr sz="1100">
                <a:solidFill>
                  <a:srgbClr val="FFFFFF"/>
                </a:solidFill>
                <a:latin typeface="DM Sans"/>
                <a:ea typeface="DM Sans"/>
                <a:cs typeface="DM Sans"/>
                <a:sym typeface="DM Sans"/>
              </a:defRPr>
            </a:lvl8pPr>
            <a:lvl9pPr lvl="8" rtl="0" algn="ctr">
              <a:spcBef>
                <a:spcPts val="0"/>
              </a:spcBef>
              <a:spcAft>
                <a:spcPts val="0"/>
              </a:spcAft>
              <a:buNone/>
              <a:defRPr sz="1100">
                <a:solidFill>
                  <a:srgbClr val="FFFFFF"/>
                </a:solidFill>
                <a:latin typeface="DM Sans"/>
                <a:ea typeface="DM Sans"/>
                <a:cs typeface="DM Sans"/>
                <a:sym typeface="DM Sans"/>
              </a:defRPr>
            </a:lvl9pPr>
          </a:lstStyle>
          <a:p/>
        </p:txBody>
      </p:sp>
      <p:grpSp>
        <p:nvGrpSpPr>
          <p:cNvPr id="261" name="Google Shape;261;p12"/>
          <p:cNvGrpSpPr/>
          <p:nvPr/>
        </p:nvGrpSpPr>
        <p:grpSpPr>
          <a:xfrm>
            <a:off x="8625005" y="4486847"/>
            <a:ext cx="323872" cy="323755"/>
            <a:chOff x="1189675" y="238125"/>
            <a:chExt cx="5240650" cy="5238750"/>
          </a:xfrm>
        </p:grpSpPr>
        <p:sp>
          <p:nvSpPr>
            <p:cNvPr id="262" name="Google Shape;262;p1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263" name="Google Shape;263;p1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264" name="Google Shape;264;p1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265" name="Google Shape;265;p1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grpSp>
        <p:nvGrpSpPr>
          <p:cNvPr id="266" name="Google Shape;266;p12"/>
          <p:cNvGrpSpPr/>
          <p:nvPr/>
        </p:nvGrpSpPr>
        <p:grpSpPr>
          <a:xfrm>
            <a:off x="4004612" y="329983"/>
            <a:ext cx="1135856" cy="245435"/>
            <a:chOff x="238125" y="2073350"/>
            <a:chExt cx="7143750" cy="1568275"/>
          </a:xfrm>
        </p:grpSpPr>
        <p:sp>
          <p:nvSpPr>
            <p:cNvPr id="267" name="Google Shape;267;p12"/>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2"/>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2"/>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2"/>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gn="ctr">
              <a:spcBef>
                <a:spcPts val="0"/>
              </a:spcBef>
              <a:spcAft>
                <a:spcPts val="0"/>
              </a:spcAft>
              <a:buNone/>
              <a:defRPr sz="4500">
                <a:solidFill>
                  <a:srgbClr val="FFFFFF"/>
                </a:solidFill>
                <a:latin typeface="DM Serif Display"/>
                <a:ea typeface="DM Serif Display"/>
                <a:cs typeface="DM Serif Display"/>
                <a:sym typeface="DM Serif Display"/>
              </a:defRPr>
            </a:lvl2pPr>
            <a:lvl3pPr lvl="2" rtl="0" algn="ctr">
              <a:spcBef>
                <a:spcPts val="0"/>
              </a:spcBef>
              <a:spcAft>
                <a:spcPts val="0"/>
              </a:spcAft>
              <a:buNone/>
              <a:defRPr sz="4500">
                <a:solidFill>
                  <a:srgbClr val="FFFFFF"/>
                </a:solidFill>
                <a:latin typeface="DM Serif Display"/>
                <a:ea typeface="DM Serif Display"/>
                <a:cs typeface="DM Serif Display"/>
                <a:sym typeface="DM Serif Display"/>
              </a:defRPr>
            </a:lvl3pPr>
            <a:lvl4pPr lvl="3" rtl="0" algn="ctr">
              <a:spcBef>
                <a:spcPts val="0"/>
              </a:spcBef>
              <a:spcAft>
                <a:spcPts val="0"/>
              </a:spcAft>
              <a:buNone/>
              <a:defRPr sz="4500">
                <a:solidFill>
                  <a:srgbClr val="FFFFFF"/>
                </a:solidFill>
                <a:latin typeface="DM Serif Display"/>
                <a:ea typeface="DM Serif Display"/>
                <a:cs typeface="DM Serif Display"/>
                <a:sym typeface="DM Serif Display"/>
              </a:defRPr>
            </a:lvl4pPr>
            <a:lvl5pPr lvl="4" rtl="0" algn="ctr">
              <a:spcBef>
                <a:spcPts val="0"/>
              </a:spcBef>
              <a:spcAft>
                <a:spcPts val="0"/>
              </a:spcAft>
              <a:buNone/>
              <a:defRPr sz="4500">
                <a:solidFill>
                  <a:srgbClr val="FFFFFF"/>
                </a:solidFill>
                <a:latin typeface="DM Serif Display"/>
                <a:ea typeface="DM Serif Display"/>
                <a:cs typeface="DM Serif Display"/>
                <a:sym typeface="DM Serif Display"/>
              </a:defRPr>
            </a:lvl5pPr>
            <a:lvl6pPr lvl="5" rtl="0" algn="ctr">
              <a:spcBef>
                <a:spcPts val="0"/>
              </a:spcBef>
              <a:spcAft>
                <a:spcPts val="0"/>
              </a:spcAft>
              <a:buNone/>
              <a:defRPr sz="4500">
                <a:solidFill>
                  <a:srgbClr val="FFFFFF"/>
                </a:solidFill>
                <a:latin typeface="DM Serif Display"/>
                <a:ea typeface="DM Serif Display"/>
                <a:cs typeface="DM Serif Display"/>
                <a:sym typeface="DM Serif Display"/>
              </a:defRPr>
            </a:lvl6pPr>
            <a:lvl7pPr lvl="6" rtl="0" algn="ctr">
              <a:spcBef>
                <a:spcPts val="0"/>
              </a:spcBef>
              <a:spcAft>
                <a:spcPts val="0"/>
              </a:spcAft>
              <a:buNone/>
              <a:defRPr sz="4500">
                <a:solidFill>
                  <a:srgbClr val="FFFFFF"/>
                </a:solidFill>
                <a:latin typeface="DM Serif Display"/>
                <a:ea typeface="DM Serif Display"/>
                <a:cs typeface="DM Serif Display"/>
                <a:sym typeface="DM Serif Display"/>
              </a:defRPr>
            </a:lvl7pPr>
            <a:lvl8pPr lvl="7" rtl="0" algn="ctr">
              <a:spcBef>
                <a:spcPts val="0"/>
              </a:spcBef>
              <a:spcAft>
                <a:spcPts val="0"/>
              </a:spcAft>
              <a:buNone/>
              <a:defRPr sz="4500">
                <a:solidFill>
                  <a:srgbClr val="FFFFFF"/>
                </a:solidFill>
                <a:latin typeface="DM Serif Display"/>
                <a:ea typeface="DM Serif Display"/>
                <a:cs typeface="DM Serif Display"/>
                <a:sym typeface="DM Serif Display"/>
              </a:defRPr>
            </a:lvl8pPr>
            <a:lvl9pPr lvl="8" rtl="0" algn="ctr">
              <a:spcBef>
                <a:spcPts val="0"/>
              </a:spcBef>
              <a:spcAft>
                <a:spcPts val="0"/>
              </a:spcAft>
              <a:buNone/>
              <a:defRPr sz="4500">
                <a:solidFill>
                  <a:srgbClr val="FFFFFF"/>
                </a:solidFill>
                <a:latin typeface="DM Serif Display"/>
                <a:ea typeface="DM Serif Display"/>
                <a:cs typeface="DM Serif Display"/>
                <a:sym typeface="DM Serif Display"/>
              </a:defRPr>
            </a:lvl9pPr>
          </a:lstStyle>
          <a:p/>
        </p:txBody>
      </p:sp>
      <p:sp>
        <p:nvSpPr>
          <p:cNvPr id="287" name="Google Shape;287;p12"/>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rgbClr val="FFFFFF"/>
                </a:solidFill>
                <a:latin typeface="DM Sans"/>
                <a:ea typeface="DM Sans"/>
                <a:cs typeface="DM Sans"/>
                <a:sym typeface="DM Sans"/>
              </a:defRPr>
            </a:lvl1pPr>
            <a:lvl2pPr lvl="1" rtl="0" algn="ctr">
              <a:spcBef>
                <a:spcPts val="0"/>
              </a:spcBef>
              <a:spcAft>
                <a:spcPts val="0"/>
              </a:spcAft>
              <a:buNone/>
              <a:defRPr b="1" sz="4500">
                <a:solidFill>
                  <a:srgbClr val="FFFFFF"/>
                </a:solidFill>
                <a:latin typeface="DM Sans"/>
                <a:ea typeface="DM Sans"/>
                <a:cs typeface="DM Sans"/>
                <a:sym typeface="DM Sans"/>
              </a:defRPr>
            </a:lvl2pPr>
            <a:lvl3pPr lvl="2" rtl="0" algn="ctr">
              <a:spcBef>
                <a:spcPts val="0"/>
              </a:spcBef>
              <a:spcAft>
                <a:spcPts val="0"/>
              </a:spcAft>
              <a:buNone/>
              <a:defRPr b="1" sz="4500">
                <a:solidFill>
                  <a:srgbClr val="FFFFFF"/>
                </a:solidFill>
                <a:latin typeface="DM Sans"/>
                <a:ea typeface="DM Sans"/>
                <a:cs typeface="DM Sans"/>
                <a:sym typeface="DM Sans"/>
              </a:defRPr>
            </a:lvl3pPr>
            <a:lvl4pPr lvl="3" rtl="0" algn="ctr">
              <a:spcBef>
                <a:spcPts val="0"/>
              </a:spcBef>
              <a:spcAft>
                <a:spcPts val="0"/>
              </a:spcAft>
              <a:buNone/>
              <a:defRPr b="1" sz="4500">
                <a:solidFill>
                  <a:srgbClr val="FFFFFF"/>
                </a:solidFill>
                <a:latin typeface="DM Sans"/>
                <a:ea typeface="DM Sans"/>
                <a:cs typeface="DM Sans"/>
                <a:sym typeface="DM Sans"/>
              </a:defRPr>
            </a:lvl4pPr>
            <a:lvl5pPr lvl="4" rtl="0" algn="ctr">
              <a:spcBef>
                <a:spcPts val="0"/>
              </a:spcBef>
              <a:spcAft>
                <a:spcPts val="0"/>
              </a:spcAft>
              <a:buNone/>
              <a:defRPr b="1" sz="4500">
                <a:solidFill>
                  <a:srgbClr val="FFFFFF"/>
                </a:solidFill>
                <a:latin typeface="DM Sans"/>
                <a:ea typeface="DM Sans"/>
                <a:cs typeface="DM Sans"/>
                <a:sym typeface="DM Sans"/>
              </a:defRPr>
            </a:lvl5pPr>
            <a:lvl6pPr lvl="5" rtl="0" algn="ctr">
              <a:spcBef>
                <a:spcPts val="0"/>
              </a:spcBef>
              <a:spcAft>
                <a:spcPts val="0"/>
              </a:spcAft>
              <a:buNone/>
              <a:defRPr b="1" sz="4500">
                <a:solidFill>
                  <a:srgbClr val="FFFFFF"/>
                </a:solidFill>
                <a:latin typeface="DM Sans"/>
                <a:ea typeface="DM Sans"/>
                <a:cs typeface="DM Sans"/>
                <a:sym typeface="DM Sans"/>
              </a:defRPr>
            </a:lvl6pPr>
            <a:lvl7pPr lvl="6" rtl="0" algn="ctr">
              <a:spcBef>
                <a:spcPts val="0"/>
              </a:spcBef>
              <a:spcAft>
                <a:spcPts val="0"/>
              </a:spcAft>
              <a:buNone/>
              <a:defRPr b="1" sz="4500">
                <a:solidFill>
                  <a:srgbClr val="FFFFFF"/>
                </a:solidFill>
                <a:latin typeface="DM Sans"/>
                <a:ea typeface="DM Sans"/>
                <a:cs typeface="DM Sans"/>
                <a:sym typeface="DM Sans"/>
              </a:defRPr>
            </a:lvl7pPr>
            <a:lvl8pPr lvl="7" rtl="0" algn="ctr">
              <a:spcBef>
                <a:spcPts val="0"/>
              </a:spcBef>
              <a:spcAft>
                <a:spcPts val="0"/>
              </a:spcAft>
              <a:buNone/>
              <a:defRPr b="1" sz="4500">
                <a:solidFill>
                  <a:srgbClr val="FFFFFF"/>
                </a:solidFill>
                <a:latin typeface="DM Sans"/>
                <a:ea typeface="DM Sans"/>
                <a:cs typeface="DM Sans"/>
                <a:sym typeface="DM Sans"/>
              </a:defRPr>
            </a:lvl8pPr>
            <a:lvl9pPr lvl="8" rtl="0" algn="ctr">
              <a:spcBef>
                <a:spcPts val="0"/>
              </a:spcBef>
              <a:spcAft>
                <a:spcPts val="0"/>
              </a:spcAft>
              <a:buNone/>
              <a:defRPr b="1" sz="4500">
                <a:solidFill>
                  <a:srgbClr val="FFFFFF"/>
                </a:solidFill>
                <a:latin typeface="DM Sans"/>
                <a:ea typeface="DM Sans"/>
                <a:cs typeface="DM Sans"/>
                <a:sym typeface="DM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Teal]">
  <p:cSld name="BLANK_1_1_1_1_1_1_1_1_1_1_1">
    <p:bg>
      <p:bgPr>
        <a:solidFill>
          <a:srgbClr val="14C8B9"/>
        </a:solidFill>
      </p:bgPr>
    </p:bg>
    <p:spTree>
      <p:nvGrpSpPr>
        <p:cNvPr id="288" name="Shape 288"/>
        <p:cNvGrpSpPr/>
        <p:nvPr/>
      </p:nvGrpSpPr>
      <p:grpSpPr>
        <a:xfrm>
          <a:off x="0" y="0"/>
          <a:ext cx="0" cy="0"/>
          <a:chOff x="0" y="0"/>
          <a:chExt cx="0" cy="0"/>
        </a:xfrm>
      </p:grpSpPr>
      <p:sp>
        <p:nvSpPr>
          <p:cNvPr id="289" name="Google Shape;289;p13"/>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grpSp>
        <p:nvGrpSpPr>
          <p:cNvPr id="290" name="Google Shape;290;p13"/>
          <p:cNvGrpSpPr/>
          <p:nvPr/>
        </p:nvGrpSpPr>
        <p:grpSpPr>
          <a:xfrm>
            <a:off x="7410370" y="-170063"/>
            <a:ext cx="3440014" cy="3466140"/>
            <a:chOff x="2072550" y="1102425"/>
            <a:chExt cx="3426650" cy="3452675"/>
          </a:xfrm>
        </p:grpSpPr>
        <p:sp>
          <p:nvSpPr>
            <p:cNvPr id="291" name="Google Shape;291;p13"/>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2" name="Google Shape;292;p13"/>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93" name="Google Shape;293;p13"/>
          <p:cNvGrpSpPr/>
          <p:nvPr/>
        </p:nvGrpSpPr>
        <p:grpSpPr>
          <a:xfrm>
            <a:off x="-389979" y="915186"/>
            <a:ext cx="4373682" cy="4700759"/>
            <a:chOff x="1999550" y="916150"/>
            <a:chExt cx="3618800" cy="3889425"/>
          </a:xfrm>
        </p:grpSpPr>
        <p:sp>
          <p:nvSpPr>
            <p:cNvPr id="294" name="Google Shape;294;p13"/>
            <p:cNvSpPr/>
            <p:nvPr/>
          </p:nvSpPr>
          <p:spPr>
            <a:xfrm>
              <a:off x="1999550" y="916150"/>
              <a:ext cx="3618800" cy="3889425"/>
            </a:xfrm>
            <a:custGeom>
              <a:rect b="b" l="l" r="r" t="t"/>
              <a:pathLst>
                <a:path extrusionOk="0" fill="none" h="155577" w="144752">
                  <a:moveTo>
                    <a:pt x="42175" y="155577"/>
                  </a:moveTo>
                  <a:lnTo>
                    <a:pt x="0" y="110347"/>
                  </a:lnTo>
                  <a:lnTo>
                    <a:pt x="32811" y="23664"/>
                  </a:lnTo>
                  <a:lnTo>
                    <a:pt x="63557" y="0"/>
                  </a:lnTo>
                  <a:lnTo>
                    <a:pt x="123572" y="24453"/>
                  </a:lnTo>
                  <a:lnTo>
                    <a:pt x="144752" y="67601"/>
                  </a:lnTo>
                  <a:lnTo>
                    <a:pt x="94353" y="143510"/>
                  </a:lnTo>
                  <a:lnTo>
                    <a:pt x="42175" y="155577"/>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5" name="Google Shape;295;p13"/>
            <p:cNvSpPr/>
            <p:nvPr/>
          </p:nvSpPr>
          <p:spPr>
            <a:xfrm>
              <a:off x="2819800" y="1507725"/>
              <a:ext cx="1357750" cy="1223925"/>
            </a:xfrm>
            <a:custGeom>
              <a:rect b="b" l="l" r="r" t="t"/>
              <a:pathLst>
                <a:path extrusionOk="0" fill="none" h="48957" w="54310">
                  <a:moveTo>
                    <a:pt x="54310" y="48956"/>
                  </a:moveTo>
                  <a:lnTo>
                    <a:pt x="1" y="1"/>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6" name="Google Shape;296;p13"/>
            <p:cNvSpPr/>
            <p:nvPr/>
          </p:nvSpPr>
          <p:spPr>
            <a:xfrm>
              <a:off x="4177525" y="2606175"/>
              <a:ext cx="1440825" cy="125475"/>
            </a:xfrm>
            <a:custGeom>
              <a:rect b="b" l="l" r="r" t="t"/>
              <a:pathLst>
                <a:path extrusionOk="0" fill="none" h="5019" w="57633">
                  <a:moveTo>
                    <a:pt x="1" y="5018"/>
                  </a:moveTo>
                  <a:lnTo>
                    <a:pt x="57633" y="0"/>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7" name="Google Shape;297;p13"/>
            <p:cNvSpPr/>
            <p:nvPr/>
          </p:nvSpPr>
          <p:spPr>
            <a:xfrm>
              <a:off x="3053925" y="2731625"/>
              <a:ext cx="1123625" cy="2073950"/>
            </a:xfrm>
            <a:custGeom>
              <a:rect b="b" l="l" r="r" t="t"/>
              <a:pathLst>
                <a:path extrusionOk="0" fill="none" h="82958" w="44945">
                  <a:moveTo>
                    <a:pt x="0" y="82958"/>
                  </a:moveTo>
                  <a:lnTo>
                    <a:pt x="44945" y="0"/>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98" name="Google Shape;298;p13"/>
          <p:cNvGrpSpPr/>
          <p:nvPr/>
        </p:nvGrpSpPr>
        <p:grpSpPr>
          <a:xfrm>
            <a:off x="8625005" y="4489229"/>
            <a:ext cx="323872" cy="323755"/>
            <a:chOff x="1189675" y="238125"/>
            <a:chExt cx="5240650" cy="5238750"/>
          </a:xfrm>
        </p:grpSpPr>
        <p:sp>
          <p:nvSpPr>
            <p:cNvPr id="299" name="Google Shape;299;p1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00" name="Google Shape;300;p1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01" name="Google Shape;301;p1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02" name="Google Shape;302;p1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grpSp>
        <p:nvGrpSpPr>
          <p:cNvPr id="303" name="Google Shape;303;p13"/>
          <p:cNvGrpSpPr/>
          <p:nvPr/>
        </p:nvGrpSpPr>
        <p:grpSpPr>
          <a:xfrm>
            <a:off x="4004612" y="329983"/>
            <a:ext cx="1135856" cy="245435"/>
            <a:chOff x="238125" y="2073350"/>
            <a:chExt cx="7143750" cy="1568275"/>
          </a:xfrm>
        </p:grpSpPr>
        <p:sp>
          <p:nvSpPr>
            <p:cNvPr id="304" name="Google Shape;304;p13"/>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3"/>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13"/>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
        <p:nvSpPr>
          <p:cNvPr id="324" name="Google Shape;324;p13"/>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p:cSld name="BLANK_1_1_1_1_1_1_1_1_1_1_1_1">
    <p:bg>
      <p:bgPr>
        <a:solidFill>
          <a:srgbClr val="6932E6"/>
        </a:solidFill>
      </p:bgPr>
    </p:bg>
    <p:spTree>
      <p:nvGrpSpPr>
        <p:cNvPr id="325" name="Shape 325"/>
        <p:cNvGrpSpPr/>
        <p:nvPr/>
      </p:nvGrpSpPr>
      <p:grpSpPr>
        <a:xfrm>
          <a:off x="0" y="0"/>
          <a:ext cx="0" cy="0"/>
          <a:chOff x="0" y="0"/>
          <a:chExt cx="0" cy="0"/>
        </a:xfrm>
      </p:grpSpPr>
      <p:grpSp>
        <p:nvGrpSpPr>
          <p:cNvPr id="326" name="Google Shape;326;p14"/>
          <p:cNvGrpSpPr/>
          <p:nvPr/>
        </p:nvGrpSpPr>
        <p:grpSpPr>
          <a:xfrm>
            <a:off x="6008975" y="1594690"/>
            <a:ext cx="3830185" cy="3806488"/>
            <a:chOff x="2114925" y="1178375"/>
            <a:chExt cx="3394350" cy="3373350"/>
          </a:xfrm>
        </p:grpSpPr>
        <p:sp>
          <p:nvSpPr>
            <p:cNvPr id="327" name="Google Shape;327;p14"/>
            <p:cNvSpPr/>
            <p:nvPr/>
          </p:nvSpPr>
          <p:spPr>
            <a:xfrm>
              <a:off x="2114925" y="1178375"/>
              <a:ext cx="3394350" cy="3373350"/>
            </a:xfrm>
            <a:custGeom>
              <a:rect b="b" l="l" r="r" t="t"/>
              <a:pathLst>
                <a:path extrusionOk="0" fill="none" h="134934" w="135774">
                  <a:moveTo>
                    <a:pt x="1" y="97693"/>
                  </a:moveTo>
                  <a:lnTo>
                    <a:pt x="135773" y="134934"/>
                  </a:lnTo>
                  <a:lnTo>
                    <a:pt x="101352" y="0"/>
                  </a:lnTo>
                  <a:lnTo>
                    <a:pt x="1" y="97693"/>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8" name="Google Shape;328;p14"/>
            <p:cNvSpPr/>
            <p:nvPr/>
          </p:nvSpPr>
          <p:spPr>
            <a:xfrm>
              <a:off x="2114925" y="3069375"/>
              <a:ext cx="2521650" cy="551325"/>
            </a:xfrm>
            <a:custGeom>
              <a:rect b="b" l="l" r="r" t="t"/>
              <a:pathLst>
                <a:path extrusionOk="0" fill="none" h="22053" w="100866">
                  <a:moveTo>
                    <a:pt x="100865" y="0"/>
                  </a:moveTo>
                  <a:lnTo>
                    <a:pt x="1" y="22053"/>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9" name="Google Shape;329;p14"/>
            <p:cNvSpPr/>
            <p:nvPr/>
          </p:nvSpPr>
          <p:spPr>
            <a:xfrm>
              <a:off x="4636550" y="1178375"/>
              <a:ext cx="12175" cy="1891025"/>
            </a:xfrm>
            <a:custGeom>
              <a:rect b="b" l="l" r="r" t="t"/>
              <a:pathLst>
                <a:path extrusionOk="0" fill="none" h="75641" w="487">
                  <a:moveTo>
                    <a:pt x="0" y="75640"/>
                  </a:moveTo>
                  <a:lnTo>
                    <a:pt x="487"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0" name="Google Shape;330;p14"/>
            <p:cNvSpPr/>
            <p:nvPr/>
          </p:nvSpPr>
          <p:spPr>
            <a:xfrm>
              <a:off x="4636550" y="3069375"/>
              <a:ext cx="872725" cy="1482350"/>
            </a:xfrm>
            <a:custGeom>
              <a:rect b="b" l="l" r="r" t="t"/>
              <a:pathLst>
                <a:path extrusionOk="0" fill="none" h="59294" w="34909">
                  <a:moveTo>
                    <a:pt x="34908" y="59294"/>
                  </a:moveTo>
                  <a:lnTo>
                    <a:pt x="0"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31" name="Google Shape;331;p14"/>
          <p:cNvGrpSpPr/>
          <p:nvPr/>
        </p:nvGrpSpPr>
        <p:grpSpPr>
          <a:xfrm>
            <a:off x="-275318" y="-541280"/>
            <a:ext cx="3652612" cy="3806407"/>
            <a:chOff x="2029325" y="1059200"/>
            <a:chExt cx="3438400" cy="3583175"/>
          </a:xfrm>
        </p:grpSpPr>
        <p:sp>
          <p:nvSpPr>
            <p:cNvPr id="332" name="Google Shape;332;p14"/>
            <p:cNvSpPr/>
            <p:nvPr/>
          </p:nvSpPr>
          <p:spPr>
            <a:xfrm>
              <a:off x="2029325" y="1059200"/>
              <a:ext cx="2375225" cy="1910750"/>
            </a:xfrm>
            <a:custGeom>
              <a:rect b="b" l="l" r="r" t="t"/>
              <a:pathLst>
                <a:path extrusionOk="0" fill="none" h="76430" w="95009">
                  <a:moveTo>
                    <a:pt x="62617" y="59781"/>
                  </a:moveTo>
                  <a:lnTo>
                    <a:pt x="60234" y="61426"/>
                  </a:lnTo>
                  <a:lnTo>
                    <a:pt x="55485" y="64413"/>
                  </a:lnTo>
                  <a:lnTo>
                    <a:pt x="50786" y="67082"/>
                  </a:lnTo>
                  <a:lnTo>
                    <a:pt x="46137" y="69415"/>
                  </a:lnTo>
                  <a:lnTo>
                    <a:pt x="41589" y="71395"/>
                  </a:lnTo>
                  <a:lnTo>
                    <a:pt x="37141" y="73056"/>
                  </a:lnTo>
                  <a:lnTo>
                    <a:pt x="32828" y="74382"/>
                  </a:lnTo>
                  <a:lnTo>
                    <a:pt x="28666" y="75389"/>
                  </a:lnTo>
                  <a:lnTo>
                    <a:pt x="24705" y="76061"/>
                  </a:lnTo>
                  <a:lnTo>
                    <a:pt x="21869" y="76329"/>
                  </a:lnTo>
                  <a:lnTo>
                    <a:pt x="20039" y="76430"/>
                  </a:lnTo>
                  <a:lnTo>
                    <a:pt x="18277" y="76430"/>
                  </a:lnTo>
                  <a:lnTo>
                    <a:pt x="16582" y="76363"/>
                  </a:lnTo>
                  <a:lnTo>
                    <a:pt x="14938" y="76195"/>
                  </a:lnTo>
                  <a:lnTo>
                    <a:pt x="13377" y="75960"/>
                  </a:lnTo>
                  <a:lnTo>
                    <a:pt x="11866" y="75641"/>
                  </a:lnTo>
                  <a:lnTo>
                    <a:pt x="10440" y="75255"/>
                  </a:lnTo>
                  <a:lnTo>
                    <a:pt x="9097" y="74768"/>
                  </a:lnTo>
                  <a:lnTo>
                    <a:pt x="7838" y="74214"/>
                  </a:lnTo>
                  <a:lnTo>
                    <a:pt x="6647" y="73577"/>
                  </a:lnTo>
                  <a:lnTo>
                    <a:pt x="5556" y="72855"/>
                  </a:lnTo>
                  <a:lnTo>
                    <a:pt x="4549" y="72049"/>
                  </a:lnTo>
                  <a:lnTo>
                    <a:pt x="3643" y="71160"/>
                  </a:lnTo>
                  <a:lnTo>
                    <a:pt x="3223" y="70690"/>
                  </a:lnTo>
                  <a:lnTo>
                    <a:pt x="2871" y="70271"/>
                  </a:lnTo>
                  <a:lnTo>
                    <a:pt x="2233" y="69381"/>
                  </a:lnTo>
                  <a:lnTo>
                    <a:pt x="1679" y="68441"/>
                  </a:lnTo>
                  <a:lnTo>
                    <a:pt x="1209" y="67451"/>
                  </a:lnTo>
                  <a:lnTo>
                    <a:pt x="991" y="66931"/>
                  </a:lnTo>
                  <a:lnTo>
                    <a:pt x="773" y="66310"/>
                  </a:lnTo>
                  <a:lnTo>
                    <a:pt x="420" y="65034"/>
                  </a:lnTo>
                  <a:lnTo>
                    <a:pt x="169" y="63708"/>
                  </a:lnTo>
                  <a:lnTo>
                    <a:pt x="34" y="62332"/>
                  </a:lnTo>
                  <a:lnTo>
                    <a:pt x="1" y="60922"/>
                  </a:lnTo>
                  <a:lnTo>
                    <a:pt x="68" y="59462"/>
                  </a:lnTo>
                  <a:lnTo>
                    <a:pt x="236" y="57985"/>
                  </a:lnTo>
                  <a:lnTo>
                    <a:pt x="504" y="56475"/>
                  </a:lnTo>
                  <a:lnTo>
                    <a:pt x="874" y="54931"/>
                  </a:lnTo>
                  <a:lnTo>
                    <a:pt x="1343" y="53353"/>
                  </a:lnTo>
                  <a:lnTo>
                    <a:pt x="2199" y="50954"/>
                  </a:lnTo>
                  <a:lnTo>
                    <a:pt x="3676" y="47681"/>
                  </a:lnTo>
                  <a:lnTo>
                    <a:pt x="5489" y="44341"/>
                  </a:lnTo>
                  <a:lnTo>
                    <a:pt x="7637" y="40968"/>
                  </a:lnTo>
                  <a:lnTo>
                    <a:pt x="10087" y="37578"/>
                  </a:lnTo>
                  <a:lnTo>
                    <a:pt x="12840" y="34204"/>
                  </a:lnTo>
                  <a:lnTo>
                    <a:pt x="15861" y="30848"/>
                  </a:lnTo>
                  <a:lnTo>
                    <a:pt x="19150" y="27542"/>
                  </a:lnTo>
                  <a:lnTo>
                    <a:pt x="22658" y="24302"/>
                  </a:lnTo>
                  <a:lnTo>
                    <a:pt x="26400" y="21164"/>
                  </a:lnTo>
                  <a:lnTo>
                    <a:pt x="30361" y="18126"/>
                  </a:lnTo>
                  <a:lnTo>
                    <a:pt x="32408" y="16666"/>
                  </a:lnTo>
                  <a:lnTo>
                    <a:pt x="34489" y="15240"/>
                  </a:lnTo>
                  <a:lnTo>
                    <a:pt x="38702" y="12554"/>
                  </a:lnTo>
                  <a:lnTo>
                    <a:pt x="42931" y="10121"/>
                  </a:lnTo>
                  <a:lnTo>
                    <a:pt x="47177" y="7922"/>
                  </a:lnTo>
                  <a:lnTo>
                    <a:pt x="51407" y="5959"/>
                  </a:lnTo>
                  <a:lnTo>
                    <a:pt x="55585" y="4281"/>
                  </a:lnTo>
                  <a:lnTo>
                    <a:pt x="59714" y="2854"/>
                  </a:lnTo>
                  <a:lnTo>
                    <a:pt x="63725" y="1696"/>
                  </a:lnTo>
                  <a:lnTo>
                    <a:pt x="67635" y="840"/>
                  </a:lnTo>
                  <a:lnTo>
                    <a:pt x="71378" y="269"/>
                  </a:lnTo>
                  <a:lnTo>
                    <a:pt x="74970" y="1"/>
                  </a:lnTo>
                  <a:lnTo>
                    <a:pt x="77521" y="18"/>
                  </a:lnTo>
                  <a:lnTo>
                    <a:pt x="79148" y="118"/>
                  </a:lnTo>
                  <a:lnTo>
                    <a:pt x="80743" y="303"/>
                  </a:lnTo>
                  <a:lnTo>
                    <a:pt x="82253" y="555"/>
                  </a:lnTo>
                  <a:lnTo>
                    <a:pt x="83713" y="907"/>
                  </a:lnTo>
                  <a:lnTo>
                    <a:pt x="85090" y="1327"/>
                  </a:lnTo>
                  <a:lnTo>
                    <a:pt x="86415" y="1847"/>
                  </a:lnTo>
                  <a:lnTo>
                    <a:pt x="87657" y="2451"/>
                  </a:lnTo>
                  <a:lnTo>
                    <a:pt x="88815" y="3139"/>
                  </a:lnTo>
                  <a:lnTo>
                    <a:pt x="89906" y="3911"/>
                  </a:lnTo>
                  <a:lnTo>
                    <a:pt x="90410" y="4331"/>
                  </a:lnTo>
                  <a:lnTo>
                    <a:pt x="90813" y="4700"/>
                  </a:lnTo>
                  <a:lnTo>
                    <a:pt x="91585" y="5489"/>
                  </a:lnTo>
                  <a:lnTo>
                    <a:pt x="92289" y="6328"/>
                  </a:lnTo>
                  <a:lnTo>
                    <a:pt x="92910" y="7234"/>
                  </a:lnTo>
                  <a:lnTo>
                    <a:pt x="93179" y="7704"/>
                  </a:lnTo>
                  <a:lnTo>
                    <a:pt x="93246" y="7839"/>
                  </a:lnTo>
                  <a:lnTo>
                    <a:pt x="93548" y="8392"/>
                  </a:lnTo>
                  <a:lnTo>
                    <a:pt x="94052" y="9550"/>
                  </a:lnTo>
                  <a:lnTo>
                    <a:pt x="94438" y="10775"/>
                  </a:lnTo>
                  <a:lnTo>
                    <a:pt x="94740" y="12051"/>
                  </a:lnTo>
                  <a:lnTo>
                    <a:pt x="94924" y="13377"/>
                  </a:lnTo>
                  <a:lnTo>
                    <a:pt x="95008" y="14753"/>
                  </a:lnTo>
                  <a:lnTo>
                    <a:pt x="94975" y="16180"/>
                  </a:lnTo>
                  <a:lnTo>
                    <a:pt x="94857" y="17656"/>
                  </a:lnTo>
                  <a:lnTo>
                    <a:pt x="94639" y="19167"/>
                  </a:lnTo>
                  <a:lnTo>
                    <a:pt x="94320" y="20728"/>
                  </a:lnTo>
                  <a:lnTo>
                    <a:pt x="93901" y="22322"/>
                  </a:lnTo>
                  <a:lnTo>
                    <a:pt x="93380" y="23933"/>
                  </a:lnTo>
                  <a:lnTo>
                    <a:pt x="92424" y="26417"/>
                  </a:lnTo>
                  <a:lnTo>
                    <a:pt x="90813" y="29824"/>
                  </a:lnTo>
                  <a:lnTo>
                    <a:pt x="88832" y="33315"/>
                  </a:lnTo>
                  <a:lnTo>
                    <a:pt x="86466" y="36873"/>
                  </a:lnTo>
                  <a:lnTo>
                    <a:pt x="83747" y="40447"/>
                  </a:lnTo>
                  <a:lnTo>
                    <a:pt x="80676" y="44056"/>
                  </a:lnTo>
                  <a:lnTo>
                    <a:pt x="77252" y="47631"/>
                  </a:lnTo>
                  <a:lnTo>
                    <a:pt x="73476" y="51188"/>
                  </a:lnTo>
                  <a:lnTo>
                    <a:pt x="69381" y="54696"/>
                  </a:lnTo>
                  <a:lnTo>
                    <a:pt x="64950" y="58120"/>
                  </a:lnTo>
                  <a:lnTo>
                    <a:pt x="62617" y="59781"/>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 name="Google Shape;333;p14"/>
            <p:cNvSpPr/>
            <p:nvPr/>
          </p:nvSpPr>
          <p:spPr>
            <a:xfrm>
              <a:off x="2109900" y="1255150"/>
              <a:ext cx="3357825" cy="3387225"/>
            </a:xfrm>
            <a:custGeom>
              <a:rect b="b" l="l" r="r" t="t"/>
              <a:pathLst>
                <a:path extrusionOk="0" fill="none" h="135489" w="134313">
                  <a:moveTo>
                    <a:pt x="90023" y="1"/>
                  </a:moveTo>
                  <a:lnTo>
                    <a:pt x="131443" y="73106"/>
                  </a:lnTo>
                  <a:lnTo>
                    <a:pt x="131443" y="73106"/>
                  </a:lnTo>
                  <a:lnTo>
                    <a:pt x="131795" y="73761"/>
                  </a:lnTo>
                  <a:lnTo>
                    <a:pt x="132433" y="75087"/>
                  </a:lnTo>
                  <a:lnTo>
                    <a:pt x="132970" y="76463"/>
                  </a:lnTo>
                  <a:lnTo>
                    <a:pt x="133423" y="77889"/>
                  </a:lnTo>
                  <a:lnTo>
                    <a:pt x="133776" y="79333"/>
                  </a:lnTo>
                  <a:lnTo>
                    <a:pt x="134044" y="80826"/>
                  </a:lnTo>
                  <a:lnTo>
                    <a:pt x="134229" y="82370"/>
                  </a:lnTo>
                  <a:lnTo>
                    <a:pt x="134313" y="83914"/>
                  </a:lnTo>
                  <a:lnTo>
                    <a:pt x="134313" y="85509"/>
                  </a:lnTo>
                  <a:lnTo>
                    <a:pt x="134212" y="87120"/>
                  </a:lnTo>
                  <a:lnTo>
                    <a:pt x="134028" y="88748"/>
                  </a:lnTo>
                  <a:lnTo>
                    <a:pt x="133759" y="90409"/>
                  </a:lnTo>
                  <a:lnTo>
                    <a:pt x="133407" y="92088"/>
                  </a:lnTo>
                  <a:lnTo>
                    <a:pt x="132970" y="93766"/>
                  </a:lnTo>
                  <a:lnTo>
                    <a:pt x="132148" y="96300"/>
                  </a:lnTo>
                  <a:lnTo>
                    <a:pt x="130755" y="99724"/>
                  </a:lnTo>
                  <a:lnTo>
                    <a:pt x="129009" y="103131"/>
                  </a:lnTo>
                  <a:lnTo>
                    <a:pt x="126928" y="106538"/>
                  </a:lnTo>
                  <a:lnTo>
                    <a:pt x="124528" y="109894"/>
                  </a:lnTo>
                  <a:lnTo>
                    <a:pt x="121793" y="113184"/>
                  </a:lnTo>
                  <a:lnTo>
                    <a:pt x="118755" y="116372"/>
                  </a:lnTo>
                  <a:lnTo>
                    <a:pt x="115382" y="119460"/>
                  </a:lnTo>
                  <a:lnTo>
                    <a:pt x="111690" y="122414"/>
                  </a:lnTo>
                  <a:lnTo>
                    <a:pt x="109726" y="123841"/>
                  </a:lnTo>
                  <a:lnTo>
                    <a:pt x="107729" y="125200"/>
                  </a:lnTo>
                  <a:lnTo>
                    <a:pt x="103684" y="127650"/>
                  </a:lnTo>
                  <a:lnTo>
                    <a:pt x="99640" y="129765"/>
                  </a:lnTo>
                  <a:lnTo>
                    <a:pt x="95578" y="131544"/>
                  </a:lnTo>
                  <a:lnTo>
                    <a:pt x="91550" y="132987"/>
                  </a:lnTo>
                  <a:lnTo>
                    <a:pt x="87590" y="134095"/>
                  </a:lnTo>
                  <a:lnTo>
                    <a:pt x="83679" y="134884"/>
                  </a:lnTo>
                  <a:lnTo>
                    <a:pt x="79869" y="135354"/>
                  </a:lnTo>
                  <a:lnTo>
                    <a:pt x="76194" y="135488"/>
                  </a:lnTo>
                  <a:lnTo>
                    <a:pt x="73526" y="135387"/>
                  </a:lnTo>
                  <a:lnTo>
                    <a:pt x="71780" y="135236"/>
                  </a:lnTo>
                  <a:lnTo>
                    <a:pt x="70102" y="135001"/>
                  </a:lnTo>
                  <a:lnTo>
                    <a:pt x="68457" y="134682"/>
                  </a:lnTo>
                  <a:lnTo>
                    <a:pt x="66846" y="134296"/>
                  </a:lnTo>
                  <a:lnTo>
                    <a:pt x="65302" y="133827"/>
                  </a:lnTo>
                  <a:lnTo>
                    <a:pt x="63808" y="133289"/>
                  </a:lnTo>
                  <a:lnTo>
                    <a:pt x="62382" y="132669"/>
                  </a:lnTo>
                  <a:lnTo>
                    <a:pt x="61006" y="131980"/>
                  </a:lnTo>
                  <a:lnTo>
                    <a:pt x="59680" y="131225"/>
                  </a:lnTo>
                  <a:lnTo>
                    <a:pt x="58438" y="130386"/>
                  </a:lnTo>
                  <a:lnTo>
                    <a:pt x="57263" y="129480"/>
                  </a:lnTo>
                  <a:lnTo>
                    <a:pt x="56155" y="128506"/>
                  </a:lnTo>
                  <a:lnTo>
                    <a:pt x="55115" y="127449"/>
                  </a:lnTo>
                  <a:lnTo>
                    <a:pt x="54628" y="126895"/>
                  </a:lnTo>
                  <a:lnTo>
                    <a:pt x="54578" y="126828"/>
                  </a:lnTo>
                  <a:lnTo>
                    <a:pt x="0" y="62869"/>
                  </a:lnTo>
                  <a:lnTo>
                    <a:pt x="0" y="62869"/>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34" name="Google Shape;334;p14"/>
          <p:cNvGrpSpPr/>
          <p:nvPr/>
        </p:nvGrpSpPr>
        <p:grpSpPr>
          <a:xfrm>
            <a:off x="4004612" y="329983"/>
            <a:ext cx="1135856" cy="245435"/>
            <a:chOff x="238125" y="2073350"/>
            <a:chExt cx="7143750" cy="1568275"/>
          </a:xfrm>
        </p:grpSpPr>
        <p:sp>
          <p:nvSpPr>
            <p:cNvPr id="335" name="Google Shape;335;p14"/>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14"/>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355" name="Google Shape;355;p14"/>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356" name="Google Shape;356;p14"/>
          <p:cNvGrpSpPr/>
          <p:nvPr/>
        </p:nvGrpSpPr>
        <p:grpSpPr>
          <a:xfrm>
            <a:off x="8625005" y="4489229"/>
            <a:ext cx="323872" cy="323755"/>
            <a:chOff x="1189675" y="238125"/>
            <a:chExt cx="5240650" cy="5238750"/>
          </a:xfrm>
        </p:grpSpPr>
        <p:sp>
          <p:nvSpPr>
            <p:cNvPr id="357" name="Google Shape;357;p1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58" name="Google Shape;358;p1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59" name="Google Shape;359;p1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60" name="Google Shape;360;p1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361" name="Google Shape;361;p14"/>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p:cSld name="BLANK_1_1_1_1_1_1_1_1_1_1_1_1_1">
    <p:bg>
      <p:bgPr>
        <a:solidFill>
          <a:srgbClr val="E1144B"/>
        </a:solidFill>
      </p:bgPr>
    </p:bg>
    <p:spTree>
      <p:nvGrpSpPr>
        <p:cNvPr id="362" name="Shape 362"/>
        <p:cNvGrpSpPr/>
        <p:nvPr/>
      </p:nvGrpSpPr>
      <p:grpSpPr>
        <a:xfrm>
          <a:off x="0" y="0"/>
          <a:ext cx="0" cy="0"/>
          <a:chOff x="0" y="0"/>
          <a:chExt cx="0" cy="0"/>
        </a:xfrm>
      </p:grpSpPr>
      <p:grpSp>
        <p:nvGrpSpPr>
          <p:cNvPr id="363" name="Google Shape;363;p15"/>
          <p:cNvGrpSpPr/>
          <p:nvPr/>
        </p:nvGrpSpPr>
        <p:grpSpPr>
          <a:xfrm>
            <a:off x="6921312" y="2481951"/>
            <a:ext cx="2921285" cy="3004452"/>
            <a:chOff x="2403600" y="1206900"/>
            <a:chExt cx="2918950" cy="3002050"/>
          </a:xfrm>
        </p:grpSpPr>
        <p:sp>
          <p:nvSpPr>
            <p:cNvPr id="364" name="Google Shape;364;p15"/>
            <p:cNvSpPr/>
            <p:nvPr/>
          </p:nvSpPr>
          <p:spPr>
            <a:xfrm>
              <a:off x="2403600" y="1206900"/>
              <a:ext cx="2918950" cy="3002050"/>
            </a:xfrm>
            <a:custGeom>
              <a:rect b="b" l="l" r="r" t="t"/>
              <a:pathLst>
                <a:path extrusionOk="0" fill="none" h="120082" w="116758">
                  <a:moveTo>
                    <a:pt x="0" y="109609"/>
                  </a:moveTo>
                  <a:lnTo>
                    <a:pt x="9331" y="32643"/>
                  </a:lnTo>
                  <a:lnTo>
                    <a:pt x="31417" y="0"/>
                  </a:lnTo>
                  <a:lnTo>
                    <a:pt x="116758" y="20039"/>
                  </a:lnTo>
                  <a:lnTo>
                    <a:pt x="114257" y="107830"/>
                  </a:lnTo>
                  <a:lnTo>
                    <a:pt x="76580" y="120081"/>
                  </a:lnTo>
                  <a:lnTo>
                    <a:pt x="0" y="109609"/>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5" name="Google Shape;365;p15"/>
            <p:cNvSpPr/>
            <p:nvPr/>
          </p:nvSpPr>
          <p:spPr>
            <a:xfrm>
              <a:off x="2942725" y="1206900"/>
              <a:ext cx="246325" cy="2341650"/>
            </a:xfrm>
            <a:custGeom>
              <a:rect b="b" l="l" r="r" t="t"/>
              <a:pathLst>
                <a:path extrusionOk="0" fill="none" h="93666" w="9853">
                  <a:moveTo>
                    <a:pt x="9852" y="0"/>
                  </a:moveTo>
                  <a:lnTo>
                    <a:pt x="1" y="93665"/>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6" name="Google Shape;366;p15"/>
            <p:cNvSpPr/>
            <p:nvPr/>
          </p:nvSpPr>
          <p:spPr>
            <a:xfrm>
              <a:off x="2942725" y="3548525"/>
              <a:ext cx="2317325" cy="354125"/>
            </a:xfrm>
            <a:custGeom>
              <a:rect b="b" l="l" r="r" t="t"/>
              <a:pathLst>
                <a:path extrusionOk="0" fill="none" h="14165" w="92693">
                  <a:moveTo>
                    <a:pt x="1" y="0"/>
                  </a:moveTo>
                  <a:lnTo>
                    <a:pt x="92692" y="14165"/>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15"/>
            <p:cNvSpPr/>
            <p:nvPr/>
          </p:nvSpPr>
          <p:spPr>
            <a:xfrm>
              <a:off x="2403600" y="3548525"/>
              <a:ext cx="539150" cy="398200"/>
            </a:xfrm>
            <a:custGeom>
              <a:rect b="b" l="l" r="r" t="t"/>
              <a:pathLst>
                <a:path extrusionOk="0" fill="none" h="15928" w="21566">
                  <a:moveTo>
                    <a:pt x="0" y="15927"/>
                  </a:moveTo>
                  <a:lnTo>
                    <a:pt x="21566" y="0"/>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68" name="Google Shape;368;p15"/>
          <p:cNvGrpSpPr/>
          <p:nvPr/>
        </p:nvGrpSpPr>
        <p:grpSpPr>
          <a:xfrm rot="-1204950">
            <a:off x="-319296" y="833429"/>
            <a:ext cx="3980169" cy="3434664"/>
            <a:chOff x="1876600" y="1331100"/>
            <a:chExt cx="3607925" cy="2824975"/>
          </a:xfrm>
        </p:grpSpPr>
        <p:sp>
          <p:nvSpPr>
            <p:cNvPr id="369" name="Google Shape;369;p15"/>
            <p:cNvSpPr/>
            <p:nvPr/>
          </p:nvSpPr>
          <p:spPr>
            <a:xfrm>
              <a:off x="1943750" y="1911775"/>
              <a:ext cx="3540775" cy="2244300"/>
            </a:xfrm>
            <a:custGeom>
              <a:rect b="b" l="l" r="r" t="t"/>
              <a:pathLst>
                <a:path extrusionOk="0" fill="none" h="89772" w="141631">
                  <a:moveTo>
                    <a:pt x="140103" y="1"/>
                  </a:moveTo>
                  <a:lnTo>
                    <a:pt x="140439" y="1712"/>
                  </a:lnTo>
                  <a:lnTo>
                    <a:pt x="140976" y="5170"/>
                  </a:lnTo>
                  <a:lnTo>
                    <a:pt x="141362" y="8610"/>
                  </a:lnTo>
                  <a:lnTo>
                    <a:pt x="141580" y="12051"/>
                  </a:lnTo>
                  <a:lnTo>
                    <a:pt x="141630" y="15474"/>
                  </a:lnTo>
                  <a:lnTo>
                    <a:pt x="141529" y="18864"/>
                  </a:lnTo>
                  <a:lnTo>
                    <a:pt x="141278" y="22238"/>
                  </a:lnTo>
                  <a:lnTo>
                    <a:pt x="140875" y="25578"/>
                  </a:lnTo>
                  <a:lnTo>
                    <a:pt x="140321" y="28901"/>
                  </a:lnTo>
                  <a:lnTo>
                    <a:pt x="139616" y="32173"/>
                  </a:lnTo>
                  <a:lnTo>
                    <a:pt x="138777" y="35395"/>
                  </a:lnTo>
                  <a:lnTo>
                    <a:pt x="137787" y="38567"/>
                  </a:lnTo>
                  <a:lnTo>
                    <a:pt x="136679" y="41706"/>
                  </a:lnTo>
                  <a:lnTo>
                    <a:pt x="135421" y="44777"/>
                  </a:lnTo>
                  <a:lnTo>
                    <a:pt x="134028" y="47781"/>
                  </a:lnTo>
                  <a:lnTo>
                    <a:pt x="132500" y="50735"/>
                  </a:lnTo>
                  <a:lnTo>
                    <a:pt x="130856" y="53605"/>
                  </a:lnTo>
                  <a:lnTo>
                    <a:pt x="129077" y="56408"/>
                  </a:lnTo>
                  <a:lnTo>
                    <a:pt x="127180" y="59126"/>
                  </a:lnTo>
                  <a:lnTo>
                    <a:pt x="125166" y="61761"/>
                  </a:lnTo>
                  <a:lnTo>
                    <a:pt x="123035" y="64312"/>
                  </a:lnTo>
                  <a:lnTo>
                    <a:pt x="120769" y="66763"/>
                  </a:lnTo>
                  <a:lnTo>
                    <a:pt x="118420" y="69129"/>
                  </a:lnTo>
                  <a:lnTo>
                    <a:pt x="115936" y="71378"/>
                  </a:lnTo>
                  <a:lnTo>
                    <a:pt x="113351" y="73543"/>
                  </a:lnTo>
                  <a:lnTo>
                    <a:pt x="110666" y="75574"/>
                  </a:lnTo>
                  <a:lnTo>
                    <a:pt x="107880" y="77504"/>
                  </a:lnTo>
                  <a:lnTo>
                    <a:pt x="104977" y="79299"/>
                  </a:lnTo>
                  <a:lnTo>
                    <a:pt x="101989" y="80978"/>
                  </a:lnTo>
                  <a:lnTo>
                    <a:pt x="98901" y="82538"/>
                  </a:lnTo>
                  <a:lnTo>
                    <a:pt x="95729" y="83948"/>
                  </a:lnTo>
                  <a:lnTo>
                    <a:pt x="92457" y="85224"/>
                  </a:lnTo>
                  <a:lnTo>
                    <a:pt x="90795" y="85811"/>
                  </a:lnTo>
                  <a:lnTo>
                    <a:pt x="89134" y="86365"/>
                  </a:lnTo>
                  <a:lnTo>
                    <a:pt x="85794" y="87321"/>
                  </a:lnTo>
                  <a:lnTo>
                    <a:pt x="82437" y="88127"/>
                  </a:lnTo>
                  <a:lnTo>
                    <a:pt x="79081" y="88765"/>
                  </a:lnTo>
                  <a:lnTo>
                    <a:pt x="75724" y="89251"/>
                  </a:lnTo>
                  <a:lnTo>
                    <a:pt x="72368" y="89570"/>
                  </a:lnTo>
                  <a:lnTo>
                    <a:pt x="69028" y="89755"/>
                  </a:lnTo>
                  <a:lnTo>
                    <a:pt x="65688" y="89772"/>
                  </a:lnTo>
                  <a:lnTo>
                    <a:pt x="62365" y="89654"/>
                  </a:lnTo>
                  <a:lnTo>
                    <a:pt x="59059" y="89386"/>
                  </a:lnTo>
                  <a:lnTo>
                    <a:pt x="55769" y="88966"/>
                  </a:lnTo>
                  <a:lnTo>
                    <a:pt x="52530" y="88412"/>
                  </a:lnTo>
                  <a:lnTo>
                    <a:pt x="49308" y="87707"/>
                  </a:lnTo>
                  <a:lnTo>
                    <a:pt x="46136" y="86868"/>
                  </a:lnTo>
                  <a:lnTo>
                    <a:pt x="42998" y="85895"/>
                  </a:lnTo>
                  <a:lnTo>
                    <a:pt x="39910" y="84787"/>
                  </a:lnTo>
                  <a:lnTo>
                    <a:pt x="36889" y="83545"/>
                  </a:lnTo>
                  <a:lnTo>
                    <a:pt x="33901" y="82169"/>
                  </a:lnTo>
                  <a:lnTo>
                    <a:pt x="30981" y="80659"/>
                  </a:lnTo>
                  <a:lnTo>
                    <a:pt x="28145" y="79031"/>
                  </a:lnTo>
                  <a:lnTo>
                    <a:pt x="25359" y="77269"/>
                  </a:lnTo>
                  <a:lnTo>
                    <a:pt x="22657" y="75389"/>
                  </a:lnTo>
                  <a:lnTo>
                    <a:pt x="20039" y="73392"/>
                  </a:lnTo>
                  <a:lnTo>
                    <a:pt x="17505" y="71277"/>
                  </a:lnTo>
                  <a:lnTo>
                    <a:pt x="15054" y="69028"/>
                  </a:lnTo>
                  <a:lnTo>
                    <a:pt x="12705" y="66679"/>
                  </a:lnTo>
                  <a:lnTo>
                    <a:pt x="10439" y="64212"/>
                  </a:lnTo>
                  <a:lnTo>
                    <a:pt x="8291" y="61644"/>
                  </a:lnTo>
                  <a:lnTo>
                    <a:pt x="6243" y="58942"/>
                  </a:lnTo>
                  <a:lnTo>
                    <a:pt x="4313" y="56156"/>
                  </a:lnTo>
                  <a:lnTo>
                    <a:pt x="2501" y="53252"/>
                  </a:lnTo>
                  <a:lnTo>
                    <a:pt x="806" y="50248"/>
                  </a:lnTo>
                  <a:lnTo>
                    <a:pt x="0" y="48704"/>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0" name="Google Shape;370;p15"/>
            <p:cNvSpPr/>
            <p:nvPr/>
          </p:nvSpPr>
          <p:spPr>
            <a:xfrm>
              <a:off x="1876600" y="1331100"/>
              <a:ext cx="3577275" cy="2217025"/>
            </a:xfrm>
            <a:custGeom>
              <a:rect b="b" l="l" r="r" t="t"/>
              <a:pathLst>
                <a:path extrusionOk="0" fill="none" h="88681" w="143091">
                  <a:moveTo>
                    <a:pt x="84334" y="81346"/>
                  </a:moveTo>
                  <a:lnTo>
                    <a:pt x="82505" y="81967"/>
                  </a:lnTo>
                  <a:lnTo>
                    <a:pt x="78880" y="83109"/>
                  </a:lnTo>
                  <a:lnTo>
                    <a:pt x="75289" y="84149"/>
                  </a:lnTo>
                  <a:lnTo>
                    <a:pt x="71747" y="85072"/>
                  </a:lnTo>
                  <a:lnTo>
                    <a:pt x="68257" y="85895"/>
                  </a:lnTo>
                  <a:lnTo>
                    <a:pt x="64799" y="86599"/>
                  </a:lnTo>
                  <a:lnTo>
                    <a:pt x="61409" y="87204"/>
                  </a:lnTo>
                  <a:lnTo>
                    <a:pt x="58069" y="87690"/>
                  </a:lnTo>
                  <a:lnTo>
                    <a:pt x="54797" y="88093"/>
                  </a:lnTo>
                  <a:lnTo>
                    <a:pt x="51574" y="88378"/>
                  </a:lnTo>
                  <a:lnTo>
                    <a:pt x="48419" y="88580"/>
                  </a:lnTo>
                  <a:lnTo>
                    <a:pt x="45348" y="88680"/>
                  </a:lnTo>
                  <a:lnTo>
                    <a:pt x="42327" y="88680"/>
                  </a:lnTo>
                  <a:lnTo>
                    <a:pt x="39390" y="88597"/>
                  </a:lnTo>
                  <a:lnTo>
                    <a:pt x="36537" y="88412"/>
                  </a:lnTo>
                  <a:lnTo>
                    <a:pt x="33768" y="88127"/>
                  </a:lnTo>
                  <a:lnTo>
                    <a:pt x="31066" y="87774"/>
                  </a:lnTo>
                  <a:lnTo>
                    <a:pt x="28464" y="87321"/>
                  </a:lnTo>
                  <a:lnTo>
                    <a:pt x="25964" y="86784"/>
                  </a:lnTo>
                  <a:lnTo>
                    <a:pt x="23547" y="86163"/>
                  </a:lnTo>
                  <a:lnTo>
                    <a:pt x="21231" y="85458"/>
                  </a:lnTo>
                  <a:lnTo>
                    <a:pt x="19016" y="84669"/>
                  </a:lnTo>
                  <a:lnTo>
                    <a:pt x="16901" y="83797"/>
                  </a:lnTo>
                  <a:lnTo>
                    <a:pt x="14887" y="82857"/>
                  </a:lnTo>
                  <a:lnTo>
                    <a:pt x="13008" y="81833"/>
                  </a:lnTo>
                  <a:lnTo>
                    <a:pt x="11229" y="80742"/>
                  </a:lnTo>
                  <a:lnTo>
                    <a:pt x="9567" y="79584"/>
                  </a:lnTo>
                  <a:lnTo>
                    <a:pt x="8023" y="78342"/>
                  </a:lnTo>
                  <a:lnTo>
                    <a:pt x="6613" y="77033"/>
                  </a:lnTo>
                  <a:lnTo>
                    <a:pt x="5321" y="75657"/>
                  </a:lnTo>
                  <a:lnTo>
                    <a:pt x="4163" y="74214"/>
                  </a:lnTo>
                  <a:lnTo>
                    <a:pt x="3139" y="72720"/>
                  </a:lnTo>
                  <a:lnTo>
                    <a:pt x="2686" y="71931"/>
                  </a:lnTo>
                  <a:lnTo>
                    <a:pt x="2686" y="71931"/>
                  </a:lnTo>
                  <a:lnTo>
                    <a:pt x="2669" y="71914"/>
                  </a:lnTo>
                  <a:lnTo>
                    <a:pt x="2099" y="70740"/>
                  </a:lnTo>
                  <a:lnTo>
                    <a:pt x="1545" y="69565"/>
                  </a:lnTo>
                  <a:lnTo>
                    <a:pt x="1495" y="69447"/>
                  </a:lnTo>
                  <a:lnTo>
                    <a:pt x="1444" y="69330"/>
                  </a:lnTo>
                  <a:lnTo>
                    <a:pt x="1125" y="68474"/>
                  </a:lnTo>
                  <a:lnTo>
                    <a:pt x="605" y="66729"/>
                  </a:lnTo>
                  <a:lnTo>
                    <a:pt x="253" y="64950"/>
                  </a:lnTo>
                  <a:lnTo>
                    <a:pt x="51" y="63154"/>
                  </a:lnTo>
                  <a:lnTo>
                    <a:pt x="18" y="62248"/>
                  </a:lnTo>
                  <a:lnTo>
                    <a:pt x="1" y="61274"/>
                  </a:lnTo>
                  <a:lnTo>
                    <a:pt x="85" y="59311"/>
                  </a:lnTo>
                  <a:lnTo>
                    <a:pt x="337" y="57347"/>
                  </a:lnTo>
                  <a:lnTo>
                    <a:pt x="739" y="55383"/>
                  </a:lnTo>
                  <a:lnTo>
                    <a:pt x="1276" y="53403"/>
                  </a:lnTo>
                  <a:lnTo>
                    <a:pt x="1964" y="51439"/>
                  </a:lnTo>
                  <a:lnTo>
                    <a:pt x="2787" y="49459"/>
                  </a:lnTo>
                  <a:lnTo>
                    <a:pt x="3743" y="47496"/>
                  </a:lnTo>
                  <a:lnTo>
                    <a:pt x="4834" y="45532"/>
                  </a:lnTo>
                  <a:lnTo>
                    <a:pt x="6043" y="43568"/>
                  </a:lnTo>
                  <a:lnTo>
                    <a:pt x="7385" y="41622"/>
                  </a:lnTo>
                  <a:lnTo>
                    <a:pt x="8829" y="39692"/>
                  </a:lnTo>
                  <a:lnTo>
                    <a:pt x="10406" y="37778"/>
                  </a:lnTo>
                  <a:lnTo>
                    <a:pt x="12084" y="35882"/>
                  </a:lnTo>
                  <a:lnTo>
                    <a:pt x="13880" y="34019"/>
                  </a:lnTo>
                  <a:lnTo>
                    <a:pt x="15777" y="32156"/>
                  </a:lnTo>
                  <a:lnTo>
                    <a:pt x="17757" y="30343"/>
                  </a:lnTo>
                  <a:lnTo>
                    <a:pt x="19855" y="28531"/>
                  </a:lnTo>
                  <a:lnTo>
                    <a:pt x="22037" y="26769"/>
                  </a:lnTo>
                  <a:lnTo>
                    <a:pt x="24319" y="25040"/>
                  </a:lnTo>
                  <a:lnTo>
                    <a:pt x="27877" y="22506"/>
                  </a:lnTo>
                  <a:lnTo>
                    <a:pt x="32929" y="19267"/>
                  </a:lnTo>
                  <a:lnTo>
                    <a:pt x="38266" y="16212"/>
                  </a:lnTo>
                  <a:lnTo>
                    <a:pt x="43854" y="13359"/>
                  </a:lnTo>
                  <a:lnTo>
                    <a:pt x="49695" y="10724"/>
                  </a:lnTo>
                  <a:lnTo>
                    <a:pt x="55720" y="8341"/>
                  </a:lnTo>
                  <a:lnTo>
                    <a:pt x="58808" y="7250"/>
                  </a:lnTo>
                  <a:lnTo>
                    <a:pt x="61913" y="6193"/>
                  </a:lnTo>
                  <a:lnTo>
                    <a:pt x="68156" y="4380"/>
                  </a:lnTo>
                  <a:lnTo>
                    <a:pt x="74365" y="2853"/>
                  </a:lnTo>
                  <a:lnTo>
                    <a:pt x="80542" y="1662"/>
                  </a:lnTo>
                  <a:lnTo>
                    <a:pt x="86617" y="789"/>
                  </a:lnTo>
                  <a:lnTo>
                    <a:pt x="92575" y="235"/>
                  </a:lnTo>
                  <a:lnTo>
                    <a:pt x="96955" y="34"/>
                  </a:lnTo>
                  <a:lnTo>
                    <a:pt x="99808" y="0"/>
                  </a:lnTo>
                  <a:lnTo>
                    <a:pt x="102611" y="51"/>
                  </a:lnTo>
                  <a:lnTo>
                    <a:pt x="105380" y="168"/>
                  </a:lnTo>
                  <a:lnTo>
                    <a:pt x="108065" y="386"/>
                  </a:lnTo>
                  <a:lnTo>
                    <a:pt x="110700" y="671"/>
                  </a:lnTo>
                  <a:lnTo>
                    <a:pt x="113268" y="1058"/>
                  </a:lnTo>
                  <a:lnTo>
                    <a:pt x="115752" y="1511"/>
                  </a:lnTo>
                  <a:lnTo>
                    <a:pt x="118169" y="2048"/>
                  </a:lnTo>
                  <a:lnTo>
                    <a:pt x="120501" y="2669"/>
                  </a:lnTo>
                  <a:lnTo>
                    <a:pt x="122750" y="3390"/>
                  </a:lnTo>
                  <a:lnTo>
                    <a:pt x="124915" y="4179"/>
                  </a:lnTo>
                  <a:lnTo>
                    <a:pt x="126980" y="5052"/>
                  </a:lnTo>
                  <a:lnTo>
                    <a:pt x="128943" y="6025"/>
                  </a:lnTo>
                  <a:lnTo>
                    <a:pt x="130806" y="7066"/>
                  </a:lnTo>
                  <a:lnTo>
                    <a:pt x="132568" y="8207"/>
                  </a:lnTo>
                  <a:lnTo>
                    <a:pt x="134213" y="9415"/>
                  </a:lnTo>
                  <a:lnTo>
                    <a:pt x="135740" y="10724"/>
                  </a:lnTo>
                  <a:lnTo>
                    <a:pt x="137133" y="12117"/>
                  </a:lnTo>
                  <a:lnTo>
                    <a:pt x="138425" y="13594"/>
                  </a:lnTo>
                  <a:lnTo>
                    <a:pt x="139013" y="14383"/>
                  </a:lnTo>
                  <a:lnTo>
                    <a:pt x="139583" y="15189"/>
                  </a:lnTo>
                  <a:lnTo>
                    <a:pt x="140624" y="16900"/>
                  </a:lnTo>
                  <a:lnTo>
                    <a:pt x="141480" y="18713"/>
                  </a:lnTo>
                  <a:lnTo>
                    <a:pt x="142168" y="20593"/>
                  </a:lnTo>
                  <a:lnTo>
                    <a:pt x="142436" y="21566"/>
                  </a:lnTo>
                  <a:lnTo>
                    <a:pt x="142436" y="21583"/>
                  </a:lnTo>
                  <a:lnTo>
                    <a:pt x="142621" y="22388"/>
                  </a:lnTo>
                  <a:lnTo>
                    <a:pt x="142789" y="23194"/>
                  </a:lnTo>
                  <a:lnTo>
                    <a:pt x="142789" y="23211"/>
                  </a:lnTo>
                  <a:lnTo>
                    <a:pt x="142789" y="23211"/>
                  </a:lnTo>
                  <a:lnTo>
                    <a:pt x="142923" y="24117"/>
                  </a:lnTo>
                  <a:lnTo>
                    <a:pt x="143074" y="25930"/>
                  </a:lnTo>
                  <a:lnTo>
                    <a:pt x="143091" y="27793"/>
                  </a:lnTo>
                  <a:lnTo>
                    <a:pt x="142957" y="29672"/>
                  </a:lnTo>
                  <a:lnTo>
                    <a:pt x="142671" y="31585"/>
                  </a:lnTo>
                  <a:lnTo>
                    <a:pt x="142252" y="33515"/>
                  </a:lnTo>
                  <a:lnTo>
                    <a:pt x="141698" y="35479"/>
                  </a:lnTo>
                  <a:lnTo>
                    <a:pt x="140976" y="37443"/>
                  </a:lnTo>
                  <a:lnTo>
                    <a:pt x="140137" y="39423"/>
                  </a:lnTo>
                  <a:lnTo>
                    <a:pt x="139164" y="41420"/>
                  </a:lnTo>
                  <a:lnTo>
                    <a:pt x="138039" y="43417"/>
                  </a:lnTo>
                  <a:lnTo>
                    <a:pt x="136797" y="45414"/>
                  </a:lnTo>
                  <a:lnTo>
                    <a:pt x="135404" y="47412"/>
                  </a:lnTo>
                  <a:lnTo>
                    <a:pt x="133894" y="49409"/>
                  </a:lnTo>
                  <a:lnTo>
                    <a:pt x="132249" y="51389"/>
                  </a:lnTo>
                  <a:lnTo>
                    <a:pt x="130487" y="53369"/>
                  </a:lnTo>
                  <a:lnTo>
                    <a:pt x="128591" y="55316"/>
                  </a:lnTo>
                  <a:lnTo>
                    <a:pt x="126577" y="57263"/>
                  </a:lnTo>
                  <a:lnTo>
                    <a:pt x="124429" y="59193"/>
                  </a:lnTo>
                  <a:lnTo>
                    <a:pt x="122163" y="61090"/>
                  </a:lnTo>
                  <a:lnTo>
                    <a:pt x="119780" y="62952"/>
                  </a:lnTo>
                  <a:lnTo>
                    <a:pt x="117279" y="64799"/>
                  </a:lnTo>
                  <a:lnTo>
                    <a:pt x="114678" y="66594"/>
                  </a:lnTo>
                  <a:lnTo>
                    <a:pt x="111942" y="68357"/>
                  </a:lnTo>
                  <a:lnTo>
                    <a:pt x="109089" y="70085"/>
                  </a:lnTo>
                  <a:lnTo>
                    <a:pt x="106135" y="71763"/>
                  </a:lnTo>
                  <a:lnTo>
                    <a:pt x="103081" y="73391"/>
                  </a:lnTo>
                  <a:lnTo>
                    <a:pt x="99909" y="74969"/>
                  </a:lnTo>
                  <a:lnTo>
                    <a:pt x="96619" y="76496"/>
                  </a:lnTo>
                  <a:lnTo>
                    <a:pt x="93246" y="77956"/>
                  </a:lnTo>
                  <a:lnTo>
                    <a:pt x="89755" y="79366"/>
                  </a:lnTo>
                  <a:lnTo>
                    <a:pt x="86164" y="80709"/>
                  </a:lnTo>
                  <a:lnTo>
                    <a:pt x="84334" y="81346"/>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71" name="Google Shape;371;p15"/>
          <p:cNvGrpSpPr/>
          <p:nvPr/>
        </p:nvGrpSpPr>
        <p:grpSpPr>
          <a:xfrm>
            <a:off x="4004612" y="329983"/>
            <a:ext cx="1135856" cy="245435"/>
            <a:chOff x="238125" y="2073350"/>
            <a:chExt cx="7143750" cy="1568275"/>
          </a:xfrm>
        </p:grpSpPr>
        <p:sp>
          <p:nvSpPr>
            <p:cNvPr id="372" name="Google Shape;372;p15"/>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15"/>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392" name="Google Shape;392;p15"/>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393" name="Google Shape;393;p15"/>
          <p:cNvGrpSpPr/>
          <p:nvPr/>
        </p:nvGrpSpPr>
        <p:grpSpPr>
          <a:xfrm>
            <a:off x="8625005" y="4489229"/>
            <a:ext cx="323872" cy="323755"/>
            <a:chOff x="1189675" y="238125"/>
            <a:chExt cx="5240650" cy="5238750"/>
          </a:xfrm>
        </p:grpSpPr>
        <p:sp>
          <p:nvSpPr>
            <p:cNvPr id="394" name="Google Shape;394;p1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95" name="Google Shape;395;p1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96" name="Google Shape;396;p1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97" name="Google Shape;397;p1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398" name="Google Shape;398;p15"/>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Orange]">
  <p:cSld name="BLANK_1_1_1_1_1_1_1_1_1_1_1_1_1_1">
    <p:bg>
      <p:bgPr>
        <a:solidFill>
          <a:srgbClr val="FF5F19"/>
        </a:solidFill>
      </p:bgPr>
    </p:bg>
    <p:spTree>
      <p:nvGrpSpPr>
        <p:cNvPr id="399" name="Shape 399"/>
        <p:cNvGrpSpPr/>
        <p:nvPr/>
      </p:nvGrpSpPr>
      <p:grpSpPr>
        <a:xfrm>
          <a:off x="0" y="0"/>
          <a:ext cx="0" cy="0"/>
          <a:chOff x="0" y="0"/>
          <a:chExt cx="0" cy="0"/>
        </a:xfrm>
      </p:grpSpPr>
      <p:grpSp>
        <p:nvGrpSpPr>
          <p:cNvPr id="400" name="Google Shape;400;p16"/>
          <p:cNvGrpSpPr/>
          <p:nvPr/>
        </p:nvGrpSpPr>
        <p:grpSpPr>
          <a:xfrm>
            <a:off x="-351679" y="758028"/>
            <a:ext cx="4139757" cy="4269517"/>
            <a:chOff x="2104425" y="1104950"/>
            <a:chExt cx="3412825" cy="3519800"/>
          </a:xfrm>
        </p:grpSpPr>
        <p:sp>
          <p:nvSpPr>
            <p:cNvPr id="401" name="Google Shape;401;p16"/>
            <p:cNvSpPr/>
            <p:nvPr/>
          </p:nvSpPr>
          <p:spPr>
            <a:xfrm>
              <a:off x="2996025" y="1245500"/>
              <a:ext cx="1067825" cy="1796625"/>
            </a:xfrm>
            <a:custGeom>
              <a:rect b="b" l="l" r="r" t="t"/>
              <a:pathLst>
                <a:path extrusionOk="0" fill="none" h="71865" w="42713">
                  <a:moveTo>
                    <a:pt x="0" y="0"/>
                  </a:moveTo>
                  <a:lnTo>
                    <a:pt x="42713" y="71864"/>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2" name="Google Shape;402;p16"/>
            <p:cNvSpPr/>
            <p:nvPr/>
          </p:nvSpPr>
          <p:spPr>
            <a:xfrm>
              <a:off x="2104425" y="1245500"/>
              <a:ext cx="891625" cy="2006400"/>
            </a:xfrm>
            <a:custGeom>
              <a:rect b="b" l="l" r="r" t="t"/>
              <a:pathLst>
                <a:path extrusionOk="0" fill="none" h="80256" w="35665">
                  <a:moveTo>
                    <a:pt x="35664" y="0"/>
                  </a:moveTo>
                  <a:lnTo>
                    <a:pt x="1" y="80256"/>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3" name="Google Shape;403;p16"/>
            <p:cNvSpPr/>
            <p:nvPr/>
          </p:nvSpPr>
          <p:spPr>
            <a:xfrm>
              <a:off x="2996025" y="1245500"/>
              <a:ext cx="2156200" cy="260150"/>
            </a:xfrm>
            <a:custGeom>
              <a:rect b="b" l="l" r="r" t="t"/>
              <a:pathLst>
                <a:path extrusionOk="0" fill="none" h="10406" w="86248">
                  <a:moveTo>
                    <a:pt x="86247" y="10406"/>
                  </a:moveTo>
                  <a:lnTo>
                    <a:pt x="0"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4" name="Google Shape;404;p16"/>
            <p:cNvSpPr/>
            <p:nvPr/>
          </p:nvSpPr>
          <p:spPr>
            <a:xfrm>
              <a:off x="4063825" y="1505625"/>
              <a:ext cx="1088400" cy="1536500"/>
            </a:xfrm>
            <a:custGeom>
              <a:rect b="b" l="l" r="r" t="t"/>
              <a:pathLst>
                <a:path extrusionOk="0" fill="none" h="61460" w="43536">
                  <a:moveTo>
                    <a:pt x="1" y="61459"/>
                  </a:moveTo>
                  <a:lnTo>
                    <a:pt x="43535" y="1"/>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5" name="Google Shape;405;p16"/>
            <p:cNvSpPr/>
            <p:nvPr/>
          </p:nvSpPr>
          <p:spPr>
            <a:xfrm>
              <a:off x="4063825" y="3042100"/>
              <a:ext cx="1453425" cy="529950"/>
            </a:xfrm>
            <a:custGeom>
              <a:rect b="b" l="l" r="r" t="t"/>
              <a:pathLst>
                <a:path extrusionOk="0" fill="none" h="21198" w="58137">
                  <a:moveTo>
                    <a:pt x="1" y="0"/>
                  </a:moveTo>
                  <a:lnTo>
                    <a:pt x="58136" y="21197"/>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6" name="Google Shape;406;p16"/>
            <p:cNvSpPr/>
            <p:nvPr/>
          </p:nvSpPr>
          <p:spPr>
            <a:xfrm>
              <a:off x="2104425" y="3042100"/>
              <a:ext cx="1959425" cy="209800"/>
            </a:xfrm>
            <a:custGeom>
              <a:rect b="b" l="l" r="r" t="t"/>
              <a:pathLst>
                <a:path extrusionOk="0" fill="none" h="8392" w="78377">
                  <a:moveTo>
                    <a:pt x="1" y="8392"/>
                  </a:moveTo>
                  <a:lnTo>
                    <a:pt x="78377"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7" name="Google Shape;407;p16"/>
            <p:cNvSpPr/>
            <p:nvPr/>
          </p:nvSpPr>
          <p:spPr>
            <a:xfrm>
              <a:off x="3705925" y="3042100"/>
              <a:ext cx="357925" cy="1582650"/>
            </a:xfrm>
            <a:custGeom>
              <a:rect b="b" l="l" r="r" t="t"/>
              <a:pathLst>
                <a:path extrusionOk="0" fill="none" h="63306" w="14317">
                  <a:moveTo>
                    <a:pt x="14317" y="0"/>
                  </a:moveTo>
                  <a:lnTo>
                    <a:pt x="1" y="63305"/>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8" name="Google Shape;408;p16"/>
            <p:cNvSpPr/>
            <p:nvPr/>
          </p:nvSpPr>
          <p:spPr>
            <a:xfrm>
              <a:off x="2104425" y="1104950"/>
              <a:ext cx="3412825" cy="3519800"/>
            </a:xfrm>
            <a:custGeom>
              <a:rect b="b" l="l" r="r" t="t"/>
              <a:pathLst>
                <a:path extrusionOk="0" fill="none" h="140792" w="136513">
                  <a:moveTo>
                    <a:pt x="136512" y="98683"/>
                  </a:moveTo>
                  <a:lnTo>
                    <a:pt x="121911" y="16028"/>
                  </a:lnTo>
                  <a:lnTo>
                    <a:pt x="72352" y="0"/>
                  </a:lnTo>
                  <a:lnTo>
                    <a:pt x="35664" y="5622"/>
                  </a:lnTo>
                  <a:lnTo>
                    <a:pt x="8342" y="36419"/>
                  </a:lnTo>
                  <a:lnTo>
                    <a:pt x="1" y="85878"/>
                  </a:lnTo>
                  <a:lnTo>
                    <a:pt x="64061" y="140791"/>
                  </a:lnTo>
                  <a:lnTo>
                    <a:pt x="136512" y="98683"/>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09" name="Google Shape;409;p16"/>
          <p:cNvGrpSpPr/>
          <p:nvPr/>
        </p:nvGrpSpPr>
        <p:grpSpPr>
          <a:xfrm>
            <a:off x="6489215" y="-434067"/>
            <a:ext cx="3157850" cy="3576247"/>
            <a:chOff x="2131700" y="954750"/>
            <a:chExt cx="3378825" cy="3826500"/>
          </a:xfrm>
        </p:grpSpPr>
        <p:sp>
          <p:nvSpPr>
            <p:cNvPr id="410" name="Google Shape;410;p16"/>
            <p:cNvSpPr/>
            <p:nvPr/>
          </p:nvSpPr>
          <p:spPr>
            <a:xfrm>
              <a:off x="2565550" y="1940300"/>
              <a:ext cx="2944975" cy="2840950"/>
            </a:xfrm>
            <a:custGeom>
              <a:rect b="b" l="l" r="r" t="t"/>
              <a:pathLst>
                <a:path extrusionOk="0" fill="none" h="113638" w="117799">
                  <a:moveTo>
                    <a:pt x="117799" y="1"/>
                  </a:moveTo>
                  <a:lnTo>
                    <a:pt x="101318" y="76463"/>
                  </a:lnTo>
                  <a:lnTo>
                    <a:pt x="487" y="113637"/>
                  </a:lnTo>
                  <a:lnTo>
                    <a:pt x="252" y="112127"/>
                  </a:lnTo>
                  <a:lnTo>
                    <a:pt x="0" y="109123"/>
                  </a:lnTo>
                  <a:lnTo>
                    <a:pt x="34" y="106035"/>
                  </a:lnTo>
                  <a:lnTo>
                    <a:pt x="336" y="102879"/>
                  </a:lnTo>
                  <a:lnTo>
                    <a:pt x="940" y="99607"/>
                  </a:lnTo>
                  <a:lnTo>
                    <a:pt x="1863" y="96183"/>
                  </a:lnTo>
                  <a:lnTo>
                    <a:pt x="3071" y="92608"/>
                  </a:lnTo>
                  <a:lnTo>
                    <a:pt x="4615" y="88815"/>
                  </a:lnTo>
                  <a:lnTo>
                    <a:pt x="5522" y="86835"/>
                  </a:lnTo>
                  <a:lnTo>
                    <a:pt x="6512" y="84754"/>
                  </a:lnTo>
                  <a:lnTo>
                    <a:pt x="8694" y="80659"/>
                  </a:lnTo>
                  <a:lnTo>
                    <a:pt x="11094" y="76597"/>
                  </a:lnTo>
                  <a:lnTo>
                    <a:pt x="13762" y="72536"/>
                  </a:lnTo>
                  <a:lnTo>
                    <a:pt x="16733" y="68475"/>
                  </a:lnTo>
                  <a:lnTo>
                    <a:pt x="20005" y="64346"/>
                  </a:lnTo>
                  <a:lnTo>
                    <a:pt x="23630" y="60150"/>
                  </a:lnTo>
                  <a:lnTo>
                    <a:pt x="27625" y="55837"/>
                  </a:lnTo>
                  <a:lnTo>
                    <a:pt x="29790" y="53639"/>
                  </a:lnTo>
                  <a:lnTo>
                    <a:pt x="32039" y="51373"/>
                  </a:lnTo>
                  <a:lnTo>
                    <a:pt x="36620" y="47009"/>
                  </a:lnTo>
                  <a:lnTo>
                    <a:pt x="41286" y="42814"/>
                  </a:lnTo>
                  <a:lnTo>
                    <a:pt x="46103" y="38769"/>
                  </a:lnTo>
                  <a:lnTo>
                    <a:pt x="51104" y="34859"/>
                  </a:lnTo>
                  <a:lnTo>
                    <a:pt x="56323" y="31015"/>
                  </a:lnTo>
                  <a:lnTo>
                    <a:pt x="61794" y="27256"/>
                  </a:lnTo>
                  <a:lnTo>
                    <a:pt x="67551" y="23530"/>
                  </a:lnTo>
                  <a:lnTo>
                    <a:pt x="70572" y="21684"/>
                  </a:lnTo>
                  <a:lnTo>
                    <a:pt x="73610" y="19838"/>
                  </a:lnTo>
                  <a:lnTo>
                    <a:pt x="79567" y="16414"/>
                  </a:lnTo>
                  <a:lnTo>
                    <a:pt x="85441" y="13259"/>
                  </a:lnTo>
                  <a:lnTo>
                    <a:pt x="91248" y="10356"/>
                  </a:lnTo>
                  <a:lnTo>
                    <a:pt x="97038" y="7704"/>
                  </a:lnTo>
                  <a:lnTo>
                    <a:pt x="102862" y="5254"/>
                  </a:lnTo>
                  <a:lnTo>
                    <a:pt x="108736" y="3022"/>
                  </a:lnTo>
                  <a:lnTo>
                    <a:pt x="114727" y="957"/>
                  </a:lnTo>
                  <a:lnTo>
                    <a:pt x="117799" y="1"/>
                  </a:lnTo>
                  <a:close/>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1" name="Google Shape;411;p16"/>
            <p:cNvSpPr/>
            <p:nvPr/>
          </p:nvSpPr>
          <p:spPr>
            <a:xfrm>
              <a:off x="2131700" y="954750"/>
              <a:ext cx="3378825" cy="3826500"/>
            </a:xfrm>
            <a:custGeom>
              <a:rect b="b" l="l" r="r" t="t"/>
              <a:pathLst>
                <a:path extrusionOk="0" fill="none" h="153060" w="135153">
                  <a:moveTo>
                    <a:pt x="17841" y="153059"/>
                  </a:moveTo>
                  <a:lnTo>
                    <a:pt x="890" y="109709"/>
                  </a:lnTo>
                  <a:lnTo>
                    <a:pt x="571" y="108081"/>
                  </a:lnTo>
                  <a:lnTo>
                    <a:pt x="152" y="104859"/>
                  </a:lnTo>
                  <a:lnTo>
                    <a:pt x="1" y="101586"/>
                  </a:lnTo>
                  <a:lnTo>
                    <a:pt x="102" y="98263"/>
                  </a:lnTo>
                  <a:lnTo>
                    <a:pt x="488" y="94840"/>
                  </a:lnTo>
                  <a:lnTo>
                    <a:pt x="1142" y="91298"/>
                  </a:lnTo>
                  <a:lnTo>
                    <a:pt x="2082" y="87606"/>
                  </a:lnTo>
                  <a:lnTo>
                    <a:pt x="3324" y="83729"/>
                  </a:lnTo>
                  <a:lnTo>
                    <a:pt x="4062" y="81715"/>
                  </a:lnTo>
                  <a:lnTo>
                    <a:pt x="4868" y="79618"/>
                  </a:lnTo>
                  <a:lnTo>
                    <a:pt x="6664" y="75489"/>
                  </a:lnTo>
                  <a:lnTo>
                    <a:pt x="8694" y="71428"/>
                  </a:lnTo>
                  <a:lnTo>
                    <a:pt x="10960" y="67400"/>
                  </a:lnTo>
                  <a:lnTo>
                    <a:pt x="13494" y="63389"/>
                  </a:lnTo>
                  <a:lnTo>
                    <a:pt x="16330" y="59344"/>
                  </a:lnTo>
                  <a:lnTo>
                    <a:pt x="19486" y="55266"/>
                  </a:lnTo>
                  <a:lnTo>
                    <a:pt x="22976" y="51087"/>
                  </a:lnTo>
                  <a:lnTo>
                    <a:pt x="24856" y="48955"/>
                  </a:lnTo>
                  <a:lnTo>
                    <a:pt x="26837" y="46774"/>
                  </a:lnTo>
                  <a:lnTo>
                    <a:pt x="30848" y="42612"/>
                  </a:lnTo>
                  <a:lnTo>
                    <a:pt x="34976" y="38617"/>
                  </a:lnTo>
                  <a:lnTo>
                    <a:pt x="39239" y="34808"/>
                  </a:lnTo>
                  <a:lnTo>
                    <a:pt x="43670" y="31132"/>
                  </a:lnTo>
                  <a:lnTo>
                    <a:pt x="48318" y="27557"/>
                  </a:lnTo>
                  <a:lnTo>
                    <a:pt x="53202" y="24083"/>
                  </a:lnTo>
                  <a:lnTo>
                    <a:pt x="58371" y="20660"/>
                  </a:lnTo>
                  <a:lnTo>
                    <a:pt x="61090" y="18981"/>
                  </a:lnTo>
                  <a:lnTo>
                    <a:pt x="63809" y="17303"/>
                  </a:lnTo>
                  <a:lnTo>
                    <a:pt x="69196" y="14198"/>
                  </a:lnTo>
                  <a:lnTo>
                    <a:pt x="74500" y="11379"/>
                  </a:lnTo>
                  <a:lnTo>
                    <a:pt x="79786" y="8811"/>
                  </a:lnTo>
                  <a:lnTo>
                    <a:pt x="85056" y="6478"/>
                  </a:lnTo>
                  <a:lnTo>
                    <a:pt x="90393" y="4380"/>
                  </a:lnTo>
                  <a:lnTo>
                    <a:pt x="95797" y="2484"/>
                  </a:lnTo>
                  <a:lnTo>
                    <a:pt x="101335" y="789"/>
                  </a:lnTo>
                  <a:lnTo>
                    <a:pt x="104172" y="0"/>
                  </a:lnTo>
                  <a:lnTo>
                    <a:pt x="135153" y="39423"/>
                  </a:lnTo>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12" name="Google Shape;412;p16"/>
          <p:cNvGrpSpPr/>
          <p:nvPr/>
        </p:nvGrpSpPr>
        <p:grpSpPr>
          <a:xfrm>
            <a:off x="4004612" y="329983"/>
            <a:ext cx="1135856" cy="245435"/>
            <a:chOff x="238125" y="2073350"/>
            <a:chExt cx="7143750" cy="1568275"/>
          </a:xfrm>
        </p:grpSpPr>
        <p:sp>
          <p:nvSpPr>
            <p:cNvPr id="413" name="Google Shape;413;p16"/>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16"/>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433" name="Google Shape;433;p16"/>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434" name="Google Shape;434;p16"/>
          <p:cNvGrpSpPr/>
          <p:nvPr/>
        </p:nvGrpSpPr>
        <p:grpSpPr>
          <a:xfrm>
            <a:off x="8625005" y="4489229"/>
            <a:ext cx="323872" cy="323755"/>
            <a:chOff x="1189675" y="238125"/>
            <a:chExt cx="5240650" cy="5238750"/>
          </a:xfrm>
        </p:grpSpPr>
        <p:sp>
          <p:nvSpPr>
            <p:cNvPr id="435" name="Google Shape;435;p1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36" name="Google Shape;436;p1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37" name="Google Shape;437;p1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38" name="Google Shape;438;p1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439" name="Google Shape;439;p16"/>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Divider">
  <p:cSld name="BLANK_1_1_1_1_1_1_1_1_1_1_1_1_1_1_2">
    <p:bg>
      <p:bgPr>
        <a:solidFill>
          <a:srgbClr val="14234B"/>
        </a:solidFill>
      </p:bgPr>
    </p:bg>
    <p:spTree>
      <p:nvGrpSpPr>
        <p:cNvPr id="440" name="Shape 440"/>
        <p:cNvGrpSpPr/>
        <p:nvPr/>
      </p:nvGrpSpPr>
      <p:grpSpPr>
        <a:xfrm>
          <a:off x="0" y="0"/>
          <a:ext cx="0" cy="0"/>
          <a:chOff x="0" y="0"/>
          <a:chExt cx="0" cy="0"/>
        </a:xfrm>
      </p:grpSpPr>
      <p:grpSp>
        <p:nvGrpSpPr>
          <p:cNvPr id="441" name="Google Shape;441;p17"/>
          <p:cNvGrpSpPr/>
          <p:nvPr/>
        </p:nvGrpSpPr>
        <p:grpSpPr>
          <a:xfrm>
            <a:off x="-584271" y="882726"/>
            <a:ext cx="4391459" cy="4973302"/>
            <a:chOff x="2131700" y="954750"/>
            <a:chExt cx="3378825" cy="3826500"/>
          </a:xfrm>
        </p:grpSpPr>
        <p:sp>
          <p:nvSpPr>
            <p:cNvPr id="442" name="Google Shape;442;p17"/>
            <p:cNvSpPr/>
            <p:nvPr/>
          </p:nvSpPr>
          <p:spPr>
            <a:xfrm>
              <a:off x="2565550" y="1940300"/>
              <a:ext cx="2944975" cy="2840950"/>
            </a:xfrm>
            <a:custGeom>
              <a:rect b="b" l="l" r="r" t="t"/>
              <a:pathLst>
                <a:path extrusionOk="0" fill="none" h="113638" w="117799">
                  <a:moveTo>
                    <a:pt x="117799" y="1"/>
                  </a:moveTo>
                  <a:lnTo>
                    <a:pt x="101318" y="76463"/>
                  </a:lnTo>
                  <a:lnTo>
                    <a:pt x="487" y="113637"/>
                  </a:lnTo>
                  <a:lnTo>
                    <a:pt x="252" y="112127"/>
                  </a:lnTo>
                  <a:lnTo>
                    <a:pt x="0" y="109123"/>
                  </a:lnTo>
                  <a:lnTo>
                    <a:pt x="34" y="106035"/>
                  </a:lnTo>
                  <a:lnTo>
                    <a:pt x="336" y="102879"/>
                  </a:lnTo>
                  <a:lnTo>
                    <a:pt x="940" y="99607"/>
                  </a:lnTo>
                  <a:lnTo>
                    <a:pt x="1863" y="96183"/>
                  </a:lnTo>
                  <a:lnTo>
                    <a:pt x="3071" y="92608"/>
                  </a:lnTo>
                  <a:lnTo>
                    <a:pt x="4615" y="88815"/>
                  </a:lnTo>
                  <a:lnTo>
                    <a:pt x="5522" y="86835"/>
                  </a:lnTo>
                  <a:lnTo>
                    <a:pt x="6512" y="84754"/>
                  </a:lnTo>
                  <a:lnTo>
                    <a:pt x="8694" y="80659"/>
                  </a:lnTo>
                  <a:lnTo>
                    <a:pt x="11094" y="76597"/>
                  </a:lnTo>
                  <a:lnTo>
                    <a:pt x="13762" y="72536"/>
                  </a:lnTo>
                  <a:lnTo>
                    <a:pt x="16733" y="68475"/>
                  </a:lnTo>
                  <a:lnTo>
                    <a:pt x="20005" y="64346"/>
                  </a:lnTo>
                  <a:lnTo>
                    <a:pt x="23630" y="60150"/>
                  </a:lnTo>
                  <a:lnTo>
                    <a:pt x="27625" y="55837"/>
                  </a:lnTo>
                  <a:lnTo>
                    <a:pt x="29790" y="53639"/>
                  </a:lnTo>
                  <a:lnTo>
                    <a:pt x="32039" y="51373"/>
                  </a:lnTo>
                  <a:lnTo>
                    <a:pt x="36620" y="47009"/>
                  </a:lnTo>
                  <a:lnTo>
                    <a:pt x="41286" y="42814"/>
                  </a:lnTo>
                  <a:lnTo>
                    <a:pt x="46103" y="38769"/>
                  </a:lnTo>
                  <a:lnTo>
                    <a:pt x="51104" y="34859"/>
                  </a:lnTo>
                  <a:lnTo>
                    <a:pt x="56323" y="31015"/>
                  </a:lnTo>
                  <a:lnTo>
                    <a:pt x="61794" y="27256"/>
                  </a:lnTo>
                  <a:lnTo>
                    <a:pt x="67551" y="23530"/>
                  </a:lnTo>
                  <a:lnTo>
                    <a:pt x="70572" y="21684"/>
                  </a:lnTo>
                  <a:lnTo>
                    <a:pt x="73610" y="19838"/>
                  </a:lnTo>
                  <a:lnTo>
                    <a:pt x="79567" y="16414"/>
                  </a:lnTo>
                  <a:lnTo>
                    <a:pt x="85441" y="13259"/>
                  </a:lnTo>
                  <a:lnTo>
                    <a:pt x="91248" y="10356"/>
                  </a:lnTo>
                  <a:lnTo>
                    <a:pt x="97038" y="7704"/>
                  </a:lnTo>
                  <a:lnTo>
                    <a:pt x="102862" y="5254"/>
                  </a:lnTo>
                  <a:lnTo>
                    <a:pt x="108736" y="3022"/>
                  </a:lnTo>
                  <a:lnTo>
                    <a:pt x="114727" y="957"/>
                  </a:lnTo>
                  <a:lnTo>
                    <a:pt x="117799" y="1"/>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3" name="Google Shape;443;p17"/>
            <p:cNvSpPr/>
            <p:nvPr/>
          </p:nvSpPr>
          <p:spPr>
            <a:xfrm>
              <a:off x="2131700" y="954750"/>
              <a:ext cx="3378825" cy="3826500"/>
            </a:xfrm>
            <a:custGeom>
              <a:rect b="b" l="l" r="r" t="t"/>
              <a:pathLst>
                <a:path extrusionOk="0" fill="none" h="153060" w="135153">
                  <a:moveTo>
                    <a:pt x="17841" y="153059"/>
                  </a:moveTo>
                  <a:lnTo>
                    <a:pt x="890" y="109709"/>
                  </a:lnTo>
                  <a:lnTo>
                    <a:pt x="571" y="108081"/>
                  </a:lnTo>
                  <a:lnTo>
                    <a:pt x="152" y="104859"/>
                  </a:lnTo>
                  <a:lnTo>
                    <a:pt x="1" y="101586"/>
                  </a:lnTo>
                  <a:lnTo>
                    <a:pt x="102" y="98263"/>
                  </a:lnTo>
                  <a:lnTo>
                    <a:pt x="488" y="94840"/>
                  </a:lnTo>
                  <a:lnTo>
                    <a:pt x="1142" y="91298"/>
                  </a:lnTo>
                  <a:lnTo>
                    <a:pt x="2082" y="87606"/>
                  </a:lnTo>
                  <a:lnTo>
                    <a:pt x="3324" y="83729"/>
                  </a:lnTo>
                  <a:lnTo>
                    <a:pt x="4062" y="81715"/>
                  </a:lnTo>
                  <a:lnTo>
                    <a:pt x="4868" y="79618"/>
                  </a:lnTo>
                  <a:lnTo>
                    <a:pt x="6664" y="75489"/>
                  </a:lnTo>
                  <a:lnTo>
                    <a:pt x="8694" y="71428"/>
                  </a:lnTo>
                  <a:lnTo>
                    <a:pt x="10960" y="67400"/>
                  </a:lnTo>
                  <a:lnTo>
                    <a:pt x="13494" y="63389"/>
                  </a:lnTo>
                  <a:lnTo>
                    <a:pt x="16330" y="59344"/>
                  </a:lnTo>
                  <a:lnTo>
                    <a:pt x="19486" y="55266"/>
                  </a:lnTo>
                  <a:lnTo>
                    <a:pt x="22976" y="51087"/>
                  </a:lnTo>
                  <a:lnTo>
                    <a:pt x="24856" y="48955"/>
                  </a:lnTo>
                  <a:lnTo>
                    <a:pt x="26837" y="46774"/>
                  </a:lnTo>
                  <a:lnTo>
                    <a:pt x="30848" y="42612"/>
                  </a:lnTo>
                  <a:lnTo>
                    <a:pt x="34976" y="38617"/>
                  </a:lnTo>
                  <a:lnTo>
                    <a:pt x="39239" y="34808"/>
                  </a:lnTo>
                  <a:lnTo>
                    <a:pt x="43670" y="31132"/>
                  </a:lnTo>
                  <a:lnTo>
                    <a:pt x="48318" y="27557"/>
                  </a:lnTo>
                  <a:lnTo>
                    <a:pt x="53202" y="24083"/>
                  </a:lnTo>
                  <a:lnTo>
                    <a:pt x="58371" y="20660"/>
                  </a:lnTo>
                  <a:lnTo>
                    <a:pt x="61090" y="18981"/>
                  </a:lnTo>
                  <a:lnTo>
                    <a:pt x="63809" y="17303"/>
                  </a:lnTo>
                  <a:lnTo>
                    <a:pt x="69196" y="14198"/>
                  </a:lnTo>
                  <a:lnTo>
                    <a:pt x="74500" y="11379"/>
                  </a:lnTo>
                  <a:lnTo>
                    <a:pt x="79786" y="8811"/>
                  </a:lnTo>
                  <a:lnTo>
                    <a:pt x="85056" y="6478"/>
                  </a:lnTo>
                  <a:lnTo>
                    <a:pt x="90393" y="4380"/>
                  </a:lnTo>
                  <a:lnTo>
                    <a:pt x="95797" y="2484"/>
                  </a:lnTo>
                  <a:lnTo>
                    <a:pt x="101335" y="789"/>
                  </a:lnTo>
                  <a:lnTo>
                    <a:pt x="104172" y="0"/>
                  </a:lnTo>
                  <a:lnTo>
                    <a:pt x="135153" y="39423"/>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44" name="Google Shape;444;p17"/>
          <p:cNvGrpSpPr/>
          <p:nvPr/>
        </p:nvGrpSpPr>
        <p:grpSpPr>
          <a:xfrm>
            <a:off x="7082916" y="1416896"/>
            <a:ext cx="2700029" cy="2776896"/>
            <a:chOff x="2403600" y="1206900"/>
            <a:chExt cx="2918950" cy="3002050"/>
          </a:xfrm>
        </p:grpSpPr>
        <p:sp>
          <p:nvSpPr>
            <p:cNvPr id="445" name="Google Shape;445;p17"/>
            <p:cNvSpPr/>
            <p:nvPr/>
          </p:nvSpPr>
          <p:spPr>
            <a:xfrm>
              <a:off x="2403600" y="1206900"/>
              <a:ext cx="2918950" cy="3002050"/>
            </a:xfrm>
            <a:custGeom>
              <a:rect b="b" l="l" r="r" t="t"/>
              <a:pathLst>
                <a:path extrusionOk="0" fill="none" h="120082" w="116758">
                  <a:moveTo>
                    <a:pt x="0" y="109609"/>
                  </a:moveTo>
                  <a:lnTo>
                    <a:pt x="9331" y="32643"/>
                  </a:lnTo>
                  <a:lnTo>
                    <a:pt x="31417" y="0"/>
                  </a:lnTo>
                  <a:lnTo>
                    <a:pt x="116758" y="20039"/>
                  </a:lnTo>
                  <a:lnTo>
                    <a:pt x="114257" y="107830"/>
                  </a:lnTo>
                  <a:lnTo>
                    <a:pt x="76580" y="120081"/>
                  </a:lnTo>
                  <a:lnTo>
                    <a:pt x="0" y="109609"/>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 name="Google Shape;446;p17"/>
            <p:cNvSpPr/>
            <p:nvPr/>
          </p:nvSpPr>
          <p:spPr>
            <a:xfrm>
              <a:off x="2942725" y="1206900"/>
              <a:ext cx="246325" cy="2341650"/>
            </a:xfrm>
            <a:custGeom>
              <a:rect b="b" l="l" r="r" t="t"/>
              <a:pathLst>
                <a:path extrusionOk="0" fill="none" h="93666" w="9853">
                  <a:moveTo>
                    <a:pt x="9852" y="0"/>
                  </a:moveTo>
                  <a:lnTo>
                    <a:pt x="1" y="93665"/>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7" name="Google Shape;447;p17"/>
            <p:cNvSpPr/>
            <p:nvPr/>
          </p:nvSpPr>
          <p:spPr>
            <a:xfrm>
              <a:off x="2942725" y="3548525"/>
              <a:ext cx="2317325" cy="354125"/>
            </a:xfrm>
            <a:custGeom>
              <a:rect b="b" l="l" r="r" t="t"/>
              <a:pathLst>
                <a:path extrusionOk="0" fill="none" h="14165" w="92693">
                  <a:moveTo>
                    <a:pt x="1" y="0"/>
                  </a:moveTo>
                  <a:lnTo>
                    <a:pt x="92692" y="14165"/>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 name="Google Shape;448;p17"/>
            <p:cNvSpPr/>
            <p:nvPr/>
          </p:nvSpPr>
          <p:spPr>
            <a:xfrm>
              <a:off x="2403600" y="3548525"/>
              <a:ext cx="539150" cy="398200"/>
            </a:xfrm>
            <a:custGeom>
              <a:rect b="b" l="l" r="r" t="t"/>
              <a:pathLst>
                <a:path extrusionOk="0" fill="none" h="15928" w="21566">
                  <a:moveTo>
                    <a:pt x="0" y="15927"/>
                  </a:moveTo>
                  <a:lnTo>
                    <a:pt x="21566" y="0"/>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49" name="Google Shape;449;p17"/>
          <p:cNvGrpSpPr/>
          <p:nvPr/>
        </p:nvGrpSpPr>
        <p:grpSpPr>
          <a:xfrm>
            <a:off x="4004612" y="329983"/>
            <a:ext cx="1135856" cy="245435"/>
            <a:chOff x="238125" y="2073350"/>
            <a:chExt cx="7143750" cy="1568275"/>
          </a:xfrm>
        </p:grpSpPr>
        <p:sp>
          <p:nvSpPr>
            <p:cNvPr id="450" name="Google Shape;450;p17"/>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7"/>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7"/>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470" name="Google Shape;470;p17"/>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471" name="Google Shape;471;p17"/>
          <p:cNvGrpSpPr/>
          <p:nvPr/>
        </p:nvGrpSpPr>
        <p:grpSpPr>
          <a:xfrm>
            <a:off x="8625005" y="4489229"/>
            <a:ext cx="323872" cy="323755"/>
            <a:chOff x="1189675" y="238125"/>
            <a:chExt cx="5240650" cy="5238750"/>
          </a:xfrm>
        </p:grpSpPr>
        <p:sp>
          <p:nvSpPr>
            <p:cNvPr id="472" name="Google Shape;472;p1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73" name="Google Shape;473;p1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74" name="Google Shape;474;p1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75" name="Google Shape;475;p1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476" name="Google Shape;476;p17"/>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ub-Divider">
  <p:cSld name="BLANK_1_1_1_1_1_1_1_1_1_1_1_1_1_1_1">
    <p:bg>
      <p:bgPr>
        <a:solidFill>
          <a:srgbClr val="D8DDDD"/>
        </a:solidFill>
      </p:bgPr>
    </p:bg>
    <p:spTree>
      <p:nvGrpSpPr>
        <p:cNvPr id="477" name="Shape 477"/>
        <p:cNvGrpSpPr/>
        <p:nvPr/>
      </p:nvGrpSpPr>
      <p:grpSpPr>
        <a:xfrm>
          <a:off x="0" y="0"/>
          <a:ext cx="0" cy="0"/>
          <a:chOff x="0" y="0"/>
          <a:chExt cx="0" cy="0"/>
        </a:xfrm>
      </p:grpSpPr>
      <p:sp>
        <p:nvSpPr>
          <p:cNvPr id="478" name="Google Shape;478;p18"/>
          <p:cNvSpPr/>
          <p:nvPr/>
        </p:nvSpPr>
        <p:spPr>
          <a:xfrm rot="-1488402">
            <a:off x="3720055" y="-957301"/>
            <a:ext cx="6517490" cy="6567751"/>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79" name="Google Shape;479;p18"/>
          <p:cNvGrpSpPr/>
          <p:nvPr/>
        </p:nvGrpSpPr>
        <p:grpSpPr>
          <a:xfrm>
            <a:off x="-447044" y="1359303"/>
            <a:ext cx="3734786" cy="4056669"/>
            <a:chOff x="2188350" y="1099500"/>
            <a:chExt cx="3247075" cy="3526925"/>
          </a:xfrm>
        </p:grpSpPr>
        <p:sp>
          <p:nvSpPr>
            <p:cNvPr id="480" name="Google Shape;480;p18"/>
            <p:cNvSpPr/>
            <p:nvPr/>
          </p:nvSpPr>
          <p:spPr>
            <a:xfrm>
              <a:off x="2188350" y="1099500"/>
              <a:ext cx="3247075" cy="3526925"/>
            </a:xfrm>
            <a:custGeom>
              <a:rect b="b" l="l" r="r" t="t"/>
              <a:pathLst>
                <a:path extrusionOk="0" fill="none" h="141077" w="129883">
                  <a:moveTo>
                    <a:pt x="47915" y="0"/>
                  </a:moveTo>
                  <a:lnTo>
                    <a:pt x="121743" y="28850"/>
                  </a:lnTo>
                  <a:lnTo>
                    <a:pt x="129883" y="107293"/>
                  </a:lnTo>
                  <a:lnTo>
                    <a:pt x="74281" y="141076"/>
                  </a:lnTo>
                  <a:lnTo>
                    <a:pt x="54998" y="135555"/>
                  </a:lnTo>
                  <a:lnTo>
                    <a:pt x="3307" y="119192"/>
                  </a:lnTo>
                  <a:lnTo>
                    <a:pt x="0" y="62919"/>
                  </a:lnTo>
                  <a:lnTo>
                    <a:pt x="1981" y="45733"/>
                  </a:lnTo>
                  <a:lnTo>
                    <a:pt x="47915" y="0"/>
                  </a:lnTo>
                  <a:close/>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1" name="Google Shape;481;p18"/>
            <p:cNvSpPr/>
            <p:nvPr/>
          </p:nvSpPr>
          <p:spPr>
            <a:xfrm>
              <a:off x="3386225" y="1099500"/>
              <a:ext cx="1040125" cy="1281800"/>
            </a:xfrm>
            <a:custGeom>
              <a:rect b="b" l="l" r="r" t="t"/>
              <a:pathLst>
                <a:path extrusionOk="0" fill="none" h="51272" w="41605">
                  <a:moveTo>
                    <a:pt x="0" y="0"/>
                  </a:moveTo>
                  <a:lnTo>
                    <a:pt x="41605" y="51272"/>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2" name="Google Shape;482;p18"/>
            <p:cNvSpPr/>
            <p:nvPr/>
          </p:nvSpPr>
          <p:spPr>
            <a:xfrm>
              <a:off x="4426325" y="1820725"/>
              <a:ext cx="805600" cy="560575"/>
            </a:xfrm>
            <a:custGeom>
              <a:rect b="b" l="l" r="r" t="t"/>
              <a:pathLst>
                <a:path extrusionOk="0" fill="none" h="22423" w="32224">
                  <a:moveTo>
                    <a:pt x="1" y="22423"/>
                  </a:moveTo>
                  <a:lnTo>
                    <a:pt x="32224"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3" name="Google Shape;483;p18"/>
            <p:cNvSpPr/>
            <p:nvPr/>
          </p:nvSpPr>
          <p:spPr>
            <a:xfrm>
              <a:off x="4426325" y="2381275"/>
              <a:ext cx="1009100" cy="1400550"/>
            </a:xfrm>
            <a:custGeom>
              <a:rect b="b" l="l" r="r" t="t"/>
              <a:pathLst>
                <a:path extrusionOk="0" fill="none" h="56022" w="40364">
                  <a:moveTo>
                    <a:pt x="1" y="1"/>
                  </a:moveTo>
                  <a:lnTo>
                    <a:pt x="40364" y="56022"/>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4" name="Google Shape;484;p18"/>
            <p:cNvSpPr/>
            <p:nvPr/>
          </p:nvSpPr>
          <p:spPr>
            <a:xfrm>
              <a:off x="3563275" y="3781800"/>
              <a:ext cx="1872150" cy="706575"/>
            </a:xfrm>
            <a:custGeom>
              <a:rect b="b" l="l" r="r" t="t"/>
              <a:pathLst>
                <a:path extrusionOk="0" fill="none" h="28263" w="74886">
                  <a:moveTo>
                    <a:pt x="1" y="28263"/>
                  </a:moveTo>
                  <a:lnTo>
                    <a:pt x="74886"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5" name="Google Shape;485;p18"/>
            <p:cNvSpPr/>
            <p:nvPr/>
          </p:nvSpPr>
          <p:spPr>
            <a:xfrm>
              <a:off x="2188350" y="1099500"/>
              <a:ext cx="1197900" cy="1572975"/>
            </a:xfrm>
            <a:custGeom>
              <a:rect b="b" l="l" r="r" t="t"/>
              <a:pathLst>
                <a:path extrusionOk="0" fill="none" h="62919" w="47916">
                  <a:moveTo>
                    <a:pt x="47915" y="0"/>
                  </a:moveTo>
                  <a:lnTo>
                    <a:pt x="0" y="62919"/>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6" name="Google Shape;486;p18"/>
            <p:cNvSpPr/>
            <p:nvPr/>
          </p:nvSpPr>
          <p:spPr>
            <a:xfrm>
              <a:off x="2188350" y="2381275"/>
              <a:ext cx="2238000" cy="291200"/>
            </a:xfrm>
            <a:custGeom>
              <a:rect b="b" l="l" r="r" t="t"/>
              <a:pathLst>
                <a:path extrusionOk="0" fill="none" h="11648" w="89520">
                  <a:moveTo>
                    <a:pt x="0" y="11648"/>
                  </a:moveTo>
                  <a:lnTo>
                    <a:pt x="89520"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7" name="Google Shape;487;p18"/>
            <p:cNvSpPr/>
            <p:nvPr/>
          </p:nvSpPr>
          <p:spPr>
            <a:xfrm>
              <a:off x="2188350" y="2672450"/>
              <a:ext cx="1374950" cy="1815925"/>
            </a:xfrm>
            <a:custGeom>
              <a:rect b="b" l="l" r="r" t="t"/>
              <a:pathLst>
                <a:path extrusionOk="0" fill="none" h="72637" w="54998">
                  <a:moveTo>
                    <a:pt x="54998" y="72637"/>
                  </a:moveTo>
                  <a:lnTo>
                    <a:pt x="0"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8" name="Google Shape;488;p18"/>
            <p:cNvSpPr/>
            <p:nvPr/>
          </p:nvSpPr>
          <p:spPr>
            <a:xfrm>
              <a:off x="3563275" y="2381275"/>
              <a:ext cx="863075" cy="2107100"/>
            </a:xfrm>
            <a:custGeom>
              <a:rect b="b" l="l" r="r" t="t"/>
              <a:pathLst>
                <a:path extrusionOk="0" fill="none" h="84284" w="34523">
                  <a:moveTo>
                    <a:pt x="34523" y="1"/>
                  </a:moveTo>
                  <a:lnTo>
                    <a:pt x="1" y="84284"/>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89" name="Google Shape;489;p18"/>
          <p:cNvGrpSpPr/>
          <p:nvPr/>
        </p:nvGrpSpPr>
        <p:grpSpPr>
          <a:xfrm>
            <a:off x="4004612" y="329983"/>
            <a:ext cx="1135856" cy="245435"/>
            <a:chOff x="238125" y="2073350"/>
            <a:chExt cx="7143750" cy="1568275"/>
          </a:xfrm>
        </p:grpSpPr>
        <p:sp>
          <p:nvSpPr>
            <p:cNvPr id="490" name="Google Shape;490;p18"/>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18"/>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510" name="Google Shape;510;p18"/>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Divider [Teal]">
  <p:cSld name="BLANK_1_1_1_1_1_1_1_1_1_1_1_1_1_1_1_2">
    <p:bg>
      <p:bgPr>
        <a:solidFill>
          <a:srgbClr val="A6FFE0"/>
        </a:solidFill>
      </p:bgPr>
    </p:bg>
    <p:spTree>
      <p:nvGrpSpPr>
        <p:cNvPr id="511" name="Shape 511"/>
        <p:cNvGrpSpPr/>
        <p:nvPr/>
      </p:nvGrpSpPr>
      <p:grpSpPr>
        <a:xfrm>
          <a:off x="0" y="0"/>
          <a:ext cx="0" cy="0"/>
          <a:chOff x="0" y="0"/>
          <a:chExt cx="0" cy="0"/>
        </a:xfrm>
      </p:grpSpPr>
      <p:sp>
        <p:nvSpPr>
          <p:cNvPr id="512" name="Google Shape;512;p19"/>
          <p:cNvSpPr/>
          <p:nvPr/>
        </p:nvSpPr>
        <p:spPr>
          <a:xfrm rot="-1488402">
            <a:off x="3720055" y="-957301"/>
            <a:ext cx="6517490" cy="6567751"/>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13" name="Google Shape;513;p19"/>
          <p:cNvGrpSpPr/>
          <p:nvPr/>
        </p:nvGrpSpPr>
        <p:grpSpPr>
          <a:xfrm>
            <a:off x="-447044" y="1359303"/>
            <a:ext cx="3734786" cy="4056669"/>
            <a:chOff x="2188350" y="1099500"/>
            <a:chExt cx="3247075" cy="3526925"/>
          </a:xfrm>
        </p:grpSpPr>
        <p:sp>
          <p:nvSpPr>
            <p:cNvPr id="514" name="Google Shape;514;p19"/>
            <p:cNvSpPr/>
            <p:nvPr/>
          </p:nvSpPr>
          <p:spPr>
            <a:xfrm>
              <a:off x="2188350" y="1099500"/>
              <a:ext cx="3247075" cy="3526925"/>
            </a:xfrm>
            <a:custGeom>
              <a:rect b="b" l="l" r="r" t="t"/>
              <a:pathLst>
                <a:path extrusionOk="0" fill="none" h="141077" w="129883">
                  <a:moveTo>
                    <a:pt x="47915" y="0"/>
                  </a:moveTo>
                  <a:lnTo>
                    <a:pt x="121743" y="28850"/>
                  </a:lnTo>
                  <a:lnTo>
                    <a:pt x="129883" y="107293"/>
                  </a:lnTo>
                  <a:lnTo>
                    <a:pt x="74281" y="141076"/>
                  </a:lnTo>
                  <a:lnTo>
                    <a:pt x="54998" y="135555"/>
                  </a:lnTo>
                  <a:lnTo>
                    <a:pt x="3307" y="119192"/>
                  </a:lnTo>
                  <a:lnTo>
                    <a:pt x="0" y="62919"/>
                  </a:lnTo>
                  <a:lnTo>
                    <a:pt x="1981" y="45733"/>
                  </a:lnTo>
                  <a:lnTo>
                    <a:pt x="47915" y="0"/>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5" name="Google Shape;515;p19"/>
            <p:cNvSpPr/>
            <p:nvPr/>
          </p:nvSpPr>
          <p:spPr>
            <a:xfrm>
              <a:off x="3386225" y="1099500"/>
              <a:ext cx="1040125" cy="1281800"/>
            </a:xfrm>
            <a:custGeom>
              <a:rect b="b" l="l" r="r" t="t"/>
              <a:pathLst>
                <a:path extrusionOk="0" fill="none" h="51272" w="41605">
                  <a:moveTo>
                    <a:pt x="0" y="0"/>
                  </a:moveTo>
                  <a:lnTo>
                    <a:pt x="41605" y="5127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6" name="Google Shape;516;p19"/>
            <p:cNvSpPr/>
            <p:nvPr/>
          </p:nvSpPr>
          <p:spPr>
            <a:xfrm>
              <a:off x="4426325" y="1820725"/>
              <a:ext cx="805600" cy="560575"/>
            </a:xfrm>
            <a:custGeom>
              <a:rect b="b" l="l" r="r" t="t"/>
              <a:pathLst>
                <a:path extrusionOk="0" fill="none" h="22423" w="32224">
                  <a:moveTo>
                    <a:pt x="1" y="22423"/>
                  </a:moveTo>
                  <a:lnTo>
                    <a:pt x="32224"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7" name="Google Shape;517;p19"/>
            <p:cNvSpPr/>
            <p:nvPr/>
          </p:nvSpPr>
          <p:spPr>
            <a:xfrm>
              <a:off x="4426325" y="2381275"/>
              <a:ext cx="1009100" cy="1400550"/>
            </a:xfrm>
            <a:custGeom>
              <a:rect b="b" l="l" r="r" t="t"/>
              <a:pathLst>
                <a:path extrusionOk="0" fill="none" h="56022" w="40364">
                  <a:moveTo>
                    <a:pt x="1" y="1"/>
                  </a:moveTo>
                  <a:lnTo>
                    <a:pt x="40364" y="5602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8" name="Google Shape;518;p19"/>
            <p:cNvSpPr/>
            <p:nvPr/>
          </p:nvSpPr>
          <p:spPr>
            <a:xfrm>
              <a:off x="3563275" y="3781800"/>
              <a:ext cx="1872150" cy="706575"/>
            </a:xfrm>
            <a:custGeom>
              <a:rect b="b" l="l" r="r" t="t"/>
              <a:pathLst>
                <a:path extrusionOk="0" fill="none" h="28263" w="74886">
                  <a:moveTo>
                    <a:pt x="1" y="28263"/>
                  </a:moveTo>
                  <a:lnTo>
                    <a:pt x="74886"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 name="Google Shape;519;p19"/>
            <p:cNvSpPr/>
            <p:nvPr/>
          </p:nvSpPr>
          <p:spPr>
            <a:xfrm>
              <a:off x="2188350" y="1099500"/>
              <a:ext cx="1197900" cy="1572975"/>
            </a:xfrm>
            <a:custGeom>
              <a:rect b="b" l="l" r="r" t="t"/>
              <a:pathLst>
                <a:path extrusionOk="0" fill="none" h="62919" w="47916">
                  <a:moveTo>
                    <a:pt x="47915" y="0"/>
                  </a:moveTo>
                  <a:lnTo>
                    <a:pt x="0" y="62919"/>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0" name="Google Shape;520;p19"/>
            <p:cNvSpPr/>
            <p:nvPr/>
          </p:nvSpPr>
          <p:spPr>
            <a:xfrm>
              <a:off x="2188350" y="2381275"/>
              <a:ext cx="2238000" cy="291200"/>
            </a:xfrm>
            <a:custGeom>
              <a:rect b="b" l="l" r="r" t="t"/>
              <a:pathLst>
                <a:path extrusionOk="0" fill="none" h="11648" w="89520">
                  <a:moveTo>
                    <a:pt x="0" y="11648"/>
                  </a:moveTo>
                  <a:lnTo>
                    <a:pt x="8952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1" name="Google Shape;521;p19"/>
            <p:cNvSpPr/>
            <p:nvPr/>
          </p:nvSpPr>
          <p:spPr>
            <a:xfrm>
              <a:off x="2188350" y="2672450"/>
              <a:ext cx="1374950" cy="1815925"/>
            </a:xfrm>
            <a:custGeom>
              <a:rect b="b" l="l" r="r" t="t"/>
              <a:pathLst>
                <a:path extrusionOk="0" fill="none" h="72637" w="54998">
                  <a:moveTo>
                    <a:pt x="54998" y="72637"/>
                  </a:moveTo>
                  <a:lnTo>
                    <a:pt x="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2" name="Google Shape;522;p19"/>
            <p:cNvSpPr/>
            <p:nvPr/>
          </p:nvSpPr>
          <p:spPr>
            <a:xfrm>
              <a:off x="3563275" y="2381275"/>
              <a:ext cx="863075" cy="2107100"/>
            </a:xfrm>
            <a:custGeom>
              <a:rect b="b" l="l" r="r" t="t"/>
              <a:pathLst>
                <a:path extrusionOk="0" fill="none" h="84284" w="34523">
                  <a:moveTo>
                    <a:pt x="34523" y="1"/>
                  </a:moveTo>
                  <a:lnTo>
                    <a:pt x="1" y="84284"/>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3" name="Google Shape;523;p19"/>
          <p:cNvGrpSpPr/>
          <p:nvPr/>
        </p:nvGrpSpPr>
        <p:grpSpPr>
          <a:xfrm>
            <a:off x="4004612" y="329983"/>
            <a:ext cx="1135856" cy="245435"/>
            <a:chOff x="238125" y="2073350"/>
            <a:chExt cx="7143750" cy="1568275"/>
          </a:xfrm>
        </p:grpSpPr>
        <p:sp>
          <p:nvSpPr>
            <p:cNvPr id="524" name="Google Shape;524;p19"/>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9"/>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19"/>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544" name="Google Shape;544;p19"/>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Divider [Purple]">
  <p:cSld name="BLANK_1_1_1_1_1_1_1_1_1_1_1_1_1_1_1_1">
    <p:bg>
      <p:bgPr>
        <a:solidFill>
          <a:srgbClr val="E6D6FF"/>
        </a:solidFill>
      </p:bgPr>
    </p:bg>
    <p:spTree>
      <p:nvGrpSpPr>
        <p:cNvPr id="545" name="Shape 545"/>
        <p:cNvGrpSpPr/>
        <p:nvPr/>
      </p:nvGrpSpPr>
      <p:grpSpPr>
        <a:xfrm>
          <a:off x="0" y="0"/>
          <a:ext cx="0" cy="0"/>
          <a:chOff x="0" y="0"/>
          <a:chExt cx="0" cy="0"/>
        </a:xfrm>
      </p:grpSpPr>
      <p:sp>
        <p:nvSpPr>
          <p:cNvPr id="546" name="Google Shape;546;p20"/>
          <p:cNvSpPr/>
          <p:nvPr/>
        </p:nvSpPr>
        <p:spPr>
          <a:xfrm rot="-2700000">
            <a:off x="3854637" y="-387194"/>
            <a:ext cx="6299017" cy="6497198"/>
          </a:xfrm>
          <a:custGeom>
            <a:rect b="b" l="l" r="r" t="t"/>
            <a:pathLst>
              <a:path extrusionOk="0" h="140808" w="136513">
                <a:moveTo>
                  <a:pt x="72352" y="0"/>
                </a:moveTo>
                <a:lnTo>
                  <a:pt x="35664" y="5622"/>
                </a:lnTo>
                <a:lnTo>
                  <a:pt x="8342" y="36419"/>
                </a:lnTo>
                <a:lnTo>
                  <a:pt x="1" y="85894"/>
                </a:lnTo>
                <a:lnTo>
                  <a:pt x="64061" y="140808"/>
                </a:lnTo>
                <a:lnTo>
                  <a:pt x="136512" y="98683"/>
                </a:lnTo>
                <a:lnTo>
                  <a:pt x="121911" y="16028"/>
                </a:lnTo>
                <a:lnTo>
                  <a:pt x="72352"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47" name="Google Shape;547;p20"/>
          <p:cNvGrpSpPr/>
          <p:nvPr/>
        </p:nvGrpSpPr>
        <p:grpSpPr>
          <a:xfrm rot="-2266253">
            <a:off x="-937620" y="686662"/>
            <a:ext cx="4487444" cy="3801491"/>
            <a:chOff x="2093100" y="1488425"/>
            <a:chExt cx="3455600" cy="2927375"/>
          </a:xfrm>
        </p:grpSpPr>
        <p:sp>
          <p:nvSpPr>
            <p:cNvPr id="548" name="Google Shape;548;p20"/>
            <p:cNvSpPr/>
            <p:nvPr/>
          </p:nvSpPr>
          <p:spPr>
            <a:xfrm>
              <a:off x="2093100" y="1657525"/>
              <a:ext cx="1454675" cy="1811725"/>
            </a:xfrm>
            <a:custGeom>
              <a:rect b="b" l="l" r="r" t="t"/>
              <a:pathLst>
                <a:path extrusionOk="0" fill="none" h="72469" w="58187">
                  <a:moveTo>
                    <a:pt x="37158" y="437"/>
                  </a:moveTo>
                  <a:lnTo>
                    <a:pt x="36453" y="302"/>
                  </a:lnTo>
                  <a:lnTo>
                    <a:pt x="35026" y="118"/>
                  </a:lnTo>
                  <a:lnTo>
                    <a:pt x="33617" y="17"/>
                  </a:lnTo>
                  <a:lnTo>
                    <a:pt x="32207" y="0"/>
                  </a:lnTo>
                  <a:lnTo>
                    <a:pt x="30797" y="84"/>
                  </a:lnTo>
                  <a:lnTo>
                    <a:pt x="29387" y="235"/>
                  </a:lnTo>
                  <a:lnTo>
                    <a:pt x="27995" y="487"/>
                  </a:lnTo>
                  <a:lnTo>
                    <a:pt x="26618" y="806"/>
                  </a:lnTo>
                  <a:lnTo>
                    <a:pt x="24571" y="1427"/>
                  </a:lnTo>
                  <a:lnTo>
                    <a:pt x="21902" y="2534"/>
                  </a:lnTo>
                  <a:lnTo>
                    <a:pt x="19301" y="3927"/>
                  </a:lnTo>
                  <a:lnTo>
                    <a:pt x="16800" y="5606"/>
                  </a:lnTo>
                  <a:lnTo>
                    <a:pt x="14417" y="7536"/>
                  </a:lnTo>
                  <a:lnTo>
                    <a:pt x="12152" y="9717"/>
                  </a:lnTo>
                  <a:lnTo>
                    <a:pt x="10037" y="12117"/>
                  </a:lnTo>
                  <a:lnTo>
                    <a:pt x="8073" y="14736"/>
                  </a:lnTo>
                  <a:lnTo>
                    <a:pt x="6294" y="17572"/>
                  </a:lnTo>
                  <a:lnTo>
                    <a:pt x="4683" y="20576"/>
                  </a:lnTo>
                  <a:lnTo>
                    <a:pt x="3290" y="23765"/>
                  </a:lnTo>
                  <a:lnTo>
                    <a:pt x="2115" y="27104"/>
                  </a:lnTo>
                  <a:lnTo>
                    <a:pt x="1629" y="28850"/>
                  </a:lnTo>
                  <a:lnTo>
                    <a:pt x="1176" y="30578"/>
                  </a:lnTo>
                  <a:lnTo>
                    <a:pt x="521" y="34069"/>
                  </a:lnTo>
                  <a:lnTo>
                    <a:pt x="118" y="37527"/>
                  </a:lnTo>
                  <a:lnTo>
                    <a:pt x="1" y="40933"/>
                  </a:lnTo>
                  <a:lnTo>
                    <a:pt x="118" y="44273"/>
                  </a:lnTo>
                  <a:lnTo>
                    <a:pt x="504" y="47529"/>
                  </a:lnTo>
                  <a:lnTo>
                    <a:pt x="1125" y="50667"/>
                  </a:lnTo>
                  <a:lnTo>
                    <a:pt x="1981" y="53688"/>
                  </a:lnTo>
                  <a:lnTo>
                    <a:pt x="3072" y="56558"/>
                  </a:lnTo>
                  <a:lnTo>
                    <a:pt x="4398" y="59260"/>
                  </a:lnTo>
                  <a:lnTo>
                    <a:pt x="5942" y="61761"/>
                  </a:lnTo>
                  <a:lnTo>
                    <a:pt x="7687" y="64060"/>
                  </a:lnTo>
                  <a:lnTo>
                    <a:pt x="9147" y="65638"/>
                  </a:lnTo>
                  <a:lnTo>
                    <a:pt x="10171" y="66611"/>
                  </a:lnTo>
                  <a:lnTo>
                    <a:pt x="11262" y="67517"/>
                  </a:lnTo>
                  <a:lnTo>
                    <a:pt x="12387" y="68357"/>
                  </a:lnTo>
                  <a:lnTo>
                    <a:pt x="13561" y="69129"/>
                  </a:lnTo>
                  <a:lnTo>
                    <a:pt x="14786" y="69833"/>
                  </a:lnTo>
                  <a:lnTo>
                    <a:pt x="16062" y="70454"/>
                  </a:lnTo>
                  <a:lnTo>
                    <a:pt x="17388" y="71008"/>
                  </a:lnTo>
                  <a:lnTo>
                    <a:pt x="18059" y="71260"/>
                  </a:lnTo>
                  <a:lnTo>
                    <a:pt x="18781" y="71495"/>
                  </a:lnTo>
                  <a:lnTo>
                    <a:pt x="20207" y="71881"/>
                  </a:lnTo>
                  <a:lnTo>
                    <a:pt x="21667" y="72183"/>
                  </a:lnTo>
                  <a:lnTo>
                    <a:pt x="23111" y="72368"/>
                  </a:lnTo>
                  <a:lnTo>
                    <a:pt x="24571" y="72468"/>
                  </a:lnTo>
                  <a:lnTo>
                    <a:pt x="26048" y="72468"/>
                  </a:lnTo>
                  <a:lnTo>
                    <a:pt x="27508" y="72384"/>
                  </a:lnTo>
                  <a:lnTo>
                    <a:pt x="28968" y="72200"/>
                  </a:lnTo>
                  <a:lnTo>
                    <a:pt x="30428" y="71931"/>
                  </a:lnTo>
                  <a:lnTo>
                    <a:pt x="31871" y="71579"/>
                  </a:lnTo>
                  <a:lnTo>
                    <a:pt x="33315" y="71126"/>
                  </a:lnTo>
                  <a:lnTo>
                    <a:pt x="34741" y="70605"/>
                  </a:lnTo>
                  <a:lnTo>
                    <a:pt x="36134" y="69984"/>
                  </a:lnTo>
                  <a:lnTo>
                    <a:pt x="37527" y="69296"/>
                  </a:lnTo>
                  <a:lnTo>
                    <a:pt x="38903" y="68508"/>
                  </a:lnTo>
                  <a:lnTo>
                    <a:pt x="40246" y="67652"/>
                  </a:lnTo>
                  <a:lnTo>
                    <a:pt x="42210" y="66242"/>
                  </a:lnTo>
                  <a:lnTo>
                    <a:pt x="44710" y="64077"/>
                  </a:lnTo>
                  <a:lnTo>
                    <a:pt x="47077" y="61643"/>
                  </a:lnTo>
                  <a:lnTo>
                    <a:pt x="49275" y="58925"/>
                  </a:lnTo>
                  <a:lnTo>
                    <a:pt x="51289" y="55937"/>
                  </a:lnTo>
                  <a:lnTo>
                    <a:pt x="53102" y="52732"/>
                  </a:lnTo>
                  <a:lnTo>
                    <a:pt x="54293" y="50147"/>
                  </a:lnTo>
                  <a:lnTo>
                    <a:pt x="55015" y="48368"/>
                  </a:lnTo>
                  <a:lnTo>
                    <a:pt x="55669" y="46522"/>
                  </a:lnTo>
                  <a:lnTo>
                    <a:pt x="56274" y="44642"/>
                  </a:lnTo>
                  <a:lnTo>
                    <a:pt x="56542" y="43669"/>
                  </a:lnTo>
                  <a:lnTo>
                    <a:pt x="56794" y="42696"/>
                  </a:lnTo>
                  <a:lnTo>
                    <a:pt x="57230" y="40766"/>
                  </a:lnTo>
                  <a:lnTo>
                    <a:pt x="57583" y="38852"/>
                  </a:lnTo>
                  <a:lnTo>
                    <a:pt x="57851" y="36939"/>
                  </a:lnTo>
                  <a:lnTo>
                    <a:pt x="58120" y="34103"/>
                  </a:lnTo>
                  <a:lnTo>
                    <a:pt x="58187" y="30411"/>
                  </a:lnTo>
                  <a:lnTo>
                    <a:pt x="57935" y="26836"/>
                  </a:lnTo>
                  <a:lnTo>
                    <a:pt x="57415" y="23379"/>
                  </a:lnTo>
                  <a:lnTo>
                    <a:pt x="56592" y="20072"/>
                  </a:lnTo>
                  <a:lnTo>
                    <a:pt x="55518" y="16934"/>
                  </a:lnTo>
                  <a:lnTo>
                    <a:pt x="54528" y="14719"/>
                  </a:lnTo>
                  <a:lnTo>
                    <a:pt x="53790" y="13309"/>
                  </a:lnTo>
                  <a:lnTo>
                    <a:pt x="53001" y="11950"/>
                  </a:lnTo>
                  <a:lnTo>
                    <a:pt x="52145" y="10640"/>
                  </a:lnTo>
                  <a:lnTo>
                    <a:pt x="51239" y="9399"/>
                  </a:lnTo>
                  <a:lnTo>
                    <a:pt x="50282" y="8224"/>
                  </a:lnTo>
                  <a:lnTo>
                    <a:pt x="49258" y="7116"/>
                  </a:lnTo>
                  <a:lnTo>
                    <a:pt x="48184" y="6076"/>
                  </a:lnTo>
                  <a:lnTo>
                    <a:pt x="47060" y="5102"/>
                  </a:lnTo>
                  <a:lnTo>
                    <a:pt x="45885" y="4213"/>
                  </a:lnTo>
                  <a:lnTo>
                    <a:pt x="44677" y="3390"/>
                  </a:lnTo>
                  <a:lnTo>
                    <a:pt x="43401" y="2669"/>
                  </a:lnTo>
                  <a:lnTo>
                    <a:pt x="42092" y="2014"/>
                  </a:lnTo>
                  <a:lnTo>
                    <a:pt x="40733" y="1444"/>
                  </a:lnTo>
                  <a:lnTo>
                    <a:pt x="39340" y="974"/>
                  </a:lnTo>
                  <a:lnTo>
                    <a:pt x="37896" y="588"/>
                  </a:lnTo>
                  <a:lnTo>
                    <a:pt x="37158" y="437"/>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 name="Google Shape;549;p20"/>
            <p:cNvSpPr/>
            <p:nvPr/>
          </p:nvSpPr>
          <p:spPr>
            <a:xfrm>
              <a:off x="2386375" y="1488425"/>
              <a:ext cx="3162325" cy="2927375"/>
            </a:xfrm>
            <a:custGeom>
              <a:rect b="b" l="l" r="r" t="t"/>
              <a:pathLst>
                <a:path extrusionOk="0" fill="none" h="117095" w="126493">
                  <a:moveTo>
                    <a:pt x="18261" y="6932"/>
                  </a:moveTo>
                  <a:lnTo>
                    <a:pt x="73426" y="336"/>
                  </a:lnTo>
                  <a:lnTo>
                    <a:pt x="75020" y="169"/>
                  </a:lnTo>
                  <a:lnTo>
                    <a:pt x="78209" y="1"/>
                  </a:lnTo>
                  <a:lnTo>
                    <a:pt x="81398" y="85"/>
                  </a:lnTo>
                  <a:lnTo>
                    <a:pt x="84569" y="370"/>
                  </a:lnTo>
                  <a:lnTo>
                    <a:pt x="86147" y="622"/>
                  </a:lnTo>
                  <a:lnTo>
                    <a:pt x="87490" y="857"/>
                  </a:lnTo>
                  <a:lnTo>
                    <a:pt x="90125" y="1444"/>
                  </a:lnTo>
                  <a:lnTo>
                    <a:pt x="92692" y="2199"/>
                  </a:lnTo>
                  <a:lnTo>
                    <a:pt x="95193" y="3106"/>
                  </a:lnTo>
                  <a:lnTo>
                    <a:pt x="97610" y="4163"/>
                  </a:lnTo>
                  <a:lnTo>
                    <a:pt x="99959" y="5338"/>
                  </a:lnTo>
                  <a:lnTo>
                    <a:pt x="102242" y="6664"/>
                  </a:lnTo>
                  <a:lnTo>
                    <a:pt x="104440" y="8124"/>
                  </a:lnTo>
                  <a:lnTo>
                    <a:pt x="106538" y="9701"/>
                  </a:lnTo>
                  <a:lnTo>
                    <a:pt x="108569" y="11396"/>
                  </a:lnTo>
                  <a:lnTo>
                    <a:pt x="110499" y="13209"/>
                  </a:lnTo>
                  <a:lnTo>
                    <a:pt x="112345" y="15139"/>
                  </a:lnTo>
                  <a:lnTo>
                    <a:pt x="114090" y="17186"/>
                  </a:lnTo>
                  <a:lnTo>
                    <a:pt x="115735" y="19318"/>
                  </a:lnTo>
                  <a:lnTo>
                    <a:pt x="117262" y="21567"/>
                  </a:lnTo>
                  <a:lnTo>
                    <a:pt x="118706" y="23899"/>
                  </a:lnTo>
                  <a:lnTo>
                    <a:pt x="120015" y="26316"/>
                  </a:lnTo>
                  <a:lnTo>
                    <a:pt x="121223" y="28817"/>
                  </a:lnTo>
                  <a:lnTo>
                    <a:pt x="122331" y="31401"/>
                  </a:lnTo>
                  <a:lnTo>
                    <a:pt x="123304" y="34070"/>
                  </a:lnTo>
                  <a:lnTo>
                    <a:pt x="124143" y="36805"/>
                  </a:lnTo>
                  <a:lnTo>
                    <a:pt x="124882" y="39591"/>
                  </a:lnTo>
                  <a:lnTo>
                    <a:pt x="125469" y="42461"/>
                  </a:lnTo>
                  <a:lnTo>
                    <a:pt x="125939" y="45381"/>
                  </a:lnTo>
                  <a:lnTo>
                    <a:pt x="126258" y="48352"/>
                  </a:lnTo>
                  <a:lnTo>
                    <a:pt x="126459" y="51373"/>
                  </a:lnTo>
                  <a:lnTo>
                    <a:pt x="126493" y="54427"/>
                  </a:lnTo>
                  <a:lnTo>
                    <a:pt x="126409" y="57532"/>
                  </a:lnTo>
                  <a:lnTo>
                    <a:pt x="126157" y="60654"/>
                  </a:lnTo>
                  <a:lnTo>
                    <a:pt x="125754" y="63826"/>
                  </a:lnTo>
                  <a:lnTo>
                    <a:pt x="125201" y="67014"/>
                  </a:lnTo>
                  <a:lnTo>
                    <a:pt x="124496" y="70220"/>
                  </a:lnTo>
                  <a:lnTo>
                    <a:pt x="124076" y="71831"/>
                  </a:lnTo>
                  <a:lnTo>
                    <a:pt x="123623" y="73442"/>
                  </a:lnTo>
                  <a:lnTo>
                    <a:pt x="122616" y="76581"/>
                  </a:lnTo>
                  <a:lnTo>
                    <a:pt x="121492" y="79602"/>
                  </a:lnTo>
                  <a:lnTo>
                    <a:pt x="120233" y="82539"/>
                  </a:lnTo>
                  <a:lnTo>
                    <a:pt x="118874" y="85375"/>
                  </a:lnTo>
                  <a:lnTo>
                    <a:pt x="117380" y="88094"/>
                  </a:lnTo>
                  <a:lnTo>
                    <a:pt x="115802" y="90712"/>
                  </a:lnTo>
                  <a:lnTo>
                    <a:pt x="114124" y="93229"/>
                  </a:lnTo>
                  <a:lnTo>
                    <a:pt x="112345" y="95629"/>
                  </a:lnTo>
                  <a:lnTo>
                    <a:pt x="110465" y="97912"/>
                  </a:lnTo>
                  <a:lnTo>
                    <a:pt x="108519" y="100077"/>
                  </a:lnTo>
                  <a:lnTo>
                    <a:pt x="106471" y="102124"/>
                  </a:lnTo>
                  <a:lnTo>
                    <a:pt x="104356" y="104054"/>
                  </a:lnTo>
                  <a:lnTo>
                    <a:pt x="102175" y="105867"/>
                  </a:lnTo>
                  <a:lnTo>
                    <a:pt x="99943" y="107545"/>
                  </a:lnTo>
                  <a:lnTo>
                    <a:pt x="97627" y="109089"/>
                  </a:lnTo>
                  <a:lnTo>
                    <a:pt x="95260" y="110515"/>
                  </a:lnTo>
                  <a:lnTo>
                    <a:pt x="92860" y="111808"/>
                  </a:lnTo>
                  <a:lnTo>
                    <a:pt x="90410" y="112966"/>
                  </a:lnTo>
                  <a:lnTo>
                    <a:pt x="87909" y="113973"/>
                  </a:lnTo>
                  <a:lnTo>
                    <a:pt x="85375" y="114862"/>
                  </a:lnTo>
                  <a:lnTo>
                    <a:pt x="82824" y="115601"/>
                  </a:lnTo>
                  <a:lnTo>
                    <a:pt x="80240" y="116188"/>
                  </a:lnTo>
                  <a:lnTo>
                    <a:pt x="77638" y="116641"/>
                  </a:lnTo>
                  <a:lnTo>
                    <a:pt x="75020" y="116943"/>
                  </a:lnTo>
                  <a:lnTo>
                    <a:pt x="72402" y="117094"/>
                  </a:lnTo>
                  <a:lnTo>
                    <a:pt x="69767" y="117078"/>
                  </a:lnTo>
                  <a:lnTo>
                    <a:pt x="67132" y="116926"/>
                  </a:lnTo>
                  <a:lnTo>
                    <a:pt x="64514" y="116608"/>
                  </a:lnTo>
                  <a:lnTo>
                    <a:pt x="61913" y="116138"/>
                  </a:lnTo>
                  <a:lnTo>
                    <a:pt x="59311" y="115483"/>
                  </a:lnTo>
                  <a:lnTo>
                    <a:pt x="56744" y="114678"/>
                  </a:lnTo>
                  <a:lnTo>
                    <a:pt x="55468" y="114208"/>
                  </a:lnTo>
                  <a:lnTo>
                    <a:pt x="53991" y="113620"/>
                  </a:lnTo>
                  <a:lnTo>
                    <a:pt x="51088" y="112278"/>
                  </a:lnTo>
                  <a:lnTo>
                    <a:pt x="48302" y="110750"/>
                  </a:lnTo>
                  <a:lnTo>
                    <a:pt x="45633" y="109005"/>
                  </a:lnTo>
                  <a:lnTo>
                    <a:pt x="44358" y="108065"/>
                  </a:lnTo>
                  <a:lnTo>
                    <a:pt x="1" y="74634"/>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0" name="Google Shape;550;p20"/>
          <p:cNvGrpSpPr/>
          <p:nvPr/>
        </p:nvGrpSpPr>
        <p:grpSpPr>
          <a:xfrm>
            <a:off x="4004612" y="329983"/>
            <a:ext cx="1135856" cy="245435"/>
            <a:chOff x="238125" y="2073350"/>
            <a:chExt cx="7143750" cy="1568275"/>
          </a:xfrm>
        </p:grpSpPr>
        <p:sp>
          <p:nvSpPr>
            <p:cNvPr id="551" name="Google Shape;551;p20"/>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20"/>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grpSp>
        <p:nvGrpSpPr>
          <p:cNvPr id="571" name="Google Shape;571;p20"/>
          <p:cNvGrpSpPr/>
          <p:nvPr/>
        </p:nvGrpSpPr>
        <p:grpSpPr>
          <a:xfrm>
            <a:off x="8625005" y="4489229"/>
            <a:ext cx="323872" cy="323755"/>
            <a:chOff x="1189675" y="238125"/>
            <a:chExt cx="5240650" cy="5238750"/>
          </a:xfrm>
        </p:grpSpPr>
        <p:sp>
          <p:nvSpPr>
            <p:cNvPr id="572" name="Google Shape;572;p2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73" name="Google Shape;573;p2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74" name="Google Shape;574;p2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75" name="Google Shape;575;p2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576" name="Google Shape;576;p20"/>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Logo">
  <p:cSld name="CUSTOM_6">
    <p:spTree>
      <p:nvGrpSpPr>
        <p:cNvPr id="14" name="Shape 14"/>
        <p:cNvGrpSpPr/>
        <p:nvPr/>
      </p:nvGrpSpPr>
      <p:grpSpPr>
        <a:xfrm>
          <a:off x="0" y="0"/>
          <a:ext cx="0" cy="0"/>
          <a:chOff x="0" y="0"/>
          <a:chExt cx="0" cy="0"/>
        </a:xfrm>
      </p:grpSpPr>
      <p:grpSp>
        <p:nvGrpSpPr>
          <p:cNvPr id="15" name="Google Shape;15;p3"/>
          <p:cNvGrpSpPr/>
          <p:nvPr/>
        </p:nvGrpSpPr>
        <p:grpSpPr>
          <a:xfrm>
            <a:off x="4004612" y="329983"/>
            <a:ext cx="1135856" cy="245435"/>
            <a:chOff x="238125" y="2073350"/>
            <a:chExt cx="7143750" cy="1568275"/>
          </a:xfrm>
        </p:grpSpPr>
        <p:sp>
          <p:nvSpPr>
            <p:cNvPr id="16" name="Google Shape;16;p3"/>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Divider [Red]">
  <p:cSld name="BLANK_1_1_1_1_1_1_1_1_1_1_1_1_1_1_1_1_1">
    <p:bg>
      <p:bgPr>
        <a:solidFill>
          <a:srgbClr val="FFD4E4"/>
        </a:solidFill>
      </p:bgPr>
    </p:bg>
    <p:spTree>
      <p:nvGrpSpPr>
        <p:cNvPr id="577" name="Shape 577"/>
        <p:cNvGrpSpPr/>
        <p:nvPr/>
      </p:nvGrpSpPr>
      <p:grpSpPr>
        <a:xfrm>
          <a:off x="0" y="0"/>
          <a:ext cx="0" cy="0"/>
          <a:chOff x="0" y="0"/>
          <a:chExt cx="0" cy="0"/>
        </a:xfrm>
      </p:grpSpPr>
      <p:sp>
        <p:nvSpPr>
          <p:cNvPr id="578" name="Google Shape;578;p21"/>
          <p:cNvSpPr/>
          <p:nvPr/>
        </p:nvSpPr>
        <p:spPr>
          <a:xfrm flipH="1">
            <a:off x="3333553" y="-592112"/>
            <a:ext cx="6750510" cy="7255380"/>
          </a:xfrm>
          <a:custGeom>
            <a:rect b="b" l="l" r="r" t="t"/>
            <a:pathLst>
              <a:path extrusionOk="0" h="155578" w="144752">
                <a:moveTo>
                  <a:pt x="63557" y="1"/>
                </a:moveTo>
                <a:lnTo>
                  <a:pt x="32811" y="23665"/>
                </a:lnTo>
                <a:lnTo>
                  <a:pt x="0" y="110348"/>
                </a:lnTo>
                <a:lnTo>
                  <a:pt x="42175" y="155577"/>
                </a:lnTo>
                <a:lnTo>
                  <a:pt x="94353" y="143527"/>
                </a:lnTo>
                <a:lnTo>
                  <a:pt x="144752" y="67602"/>
                </a:lnTo>
                <a:lnTo>
                  <a:pt x="123572" y="24470"/>
                </a:lnTo>
                <a:lnTo>
                  <a:pt x="63557"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79" name="Google Shape;579;p21"/>
          <p:cNvGrpSpPr/>
          <p:nvPr/>
        </p:nvGrpSpPr>
        <p:grpSpPr>
          <a:xfrm rot="2145374">
            <a:off x="-640449" y="1549075"/>
            <a:ext cx="4467858" cy="2845211"/>
            <a:chOff x="2205125" y="1689825"/>
            <a:chExt cx="3532800" cy="2249750"/>
          </a:xfrm>
        </p:grpSpPr>
        <p:sp>
          <p:nvSpPr>
            <p:cNvPr id="580" name="Google Shape;580;p21"/>
            <p:cNvSpPr/>
            <p:nvPr/>
          </p:nvSpPr>
          <p:spPr>
            <a:xfrm>
              <a:off x="2251700" y="1689825"/>
              <a:ext cx="3486225" cy="994400"/>
            </a:xfrm>
            <a:custGeom>
              <a:rect b="b" l="l" r="r" t="t"/>
              <a:pathLst>
                <a:path extrusionOk="0" fill="none" h="39776" w="139449">
                  <a:moveTo>
                    <a:pt x="139415" y="38584"/>
                  </a:moveTo>
                  <a:lnTo>
                    <a:pt x="139415" y="38601"/>
                  </a:lnTo>
                  <a:lnTo>
                    <a:pt x="139399" y="38618"/>
                  </a:lnTo>
                  <a:lnTo>
                    <a:pt x="139331" y="38769"/>
                  </a:lnTo>
                  <a:lnTo>
                    <a:pt x="139046" y="39054"/>
                  </a:lnTo>
                  <a:lnTo>
                    <a:pt x="138610" y="39272"/>
                  </a:lnTo>
                  <a:lnTo>
                    <a:pt x="138022" y="39457"/>
                  </a:lnTo>
                  <a:lnTo>
                    <a:pt x="136864" y="39658"/>
                  </a:lnTo>
                  <a:lnTo>
                    <a:pt x="134783" y="39776"/>
                  </a:lnTo>
                  <a:lnTo>
                    <a:pt x="132132" y="39709"/>
                  </a:lnTo>
                  <a:lnTo>
                    <a:pt x="128943" y="39457"/>
                  </a:lnTo>
                  <a:lnTo>
                    <a:pt x="125217" y="39054"/>
                  </a:lnTo>
                  <a:lnTo>
                    <a:pt x="121005" y="38467"/>
                  </a:lnTo>
                  <a:lnTo>
                    <a:pt x="116305" y="37711"/>
                  </a:lnTo>
                  <a:lnTo>
                    <a:pt x="111136" y="36788"/>
                  </a:lnTo>
                  <a:lnTo>
                    <a:pt x="105548" y="35681"/>
                  </a:lnTo>
                  <a:lnTo>
                    <a:pt x="99523" y="34422"/>
                  </a:lnTo>
                  <a:lnTo>
                    <a:pt x="89822" y="32240"/>
                  </a:lnTo>
                  <a:lnTo>
                    <a:pt x="75574" y="28733"/>
                  </a:lnTo>
                  <a:lnTo>
                    <a:pt x="67904" y="26702"/>
                  </a:lnTo>
                  <a:lnTo>
                    <a:pt x="64044" y="25661"/>
                  </a:lnTo>
                  <a:lnTo>
                    <a:pt x="56592" y="23597"/>
                  </a:lnTo>
                  <a:lnTo>
                    <a:pt x="46086" y="20526"/>
                  </a:lnTo>
                  <a:lnTo>
                    <a:pt x="36570" y="17555"/>
                  </a:lnTo>
                  <a:lnTo>
                    <a:pt x="30713" y="15625"/>
                  </a:lnTo>
                  <a:lnTo>
                    <a:pt x="25309" y="13779"/>
                  </a:lnTo>
                  <a:lnTo>
                    <a:pt x="20375" y="11983"/>
                  </a:lnTo>
                  <a:lnTo>
                    <a:pt x="15911" y="10288"/>
                  </a:lnTo>
                  <a:lnTo>
                    <a:pt x="11967" y="8677"/>
                  </a:lnTo>
                  <a:lnTo>
                    <a:pt x="8543" y="7184"/>
                  </a:lnTo>
                  <a:lnTo>
                    <a:pt x="5673" y="5791"/>
                  </a:lnTo>
                  <a:lnTo>
                    <a:pt x="3357" y="4532"/>
                  </a:lnTo>
                  <a:lnTo>
                    <a:pt x="1629" y="3407"/>
                  </a:lnTo>
                  <a:lnTo>
                    <a:pt x="756" y="2652"/>
                  </a:lnTo>
                  <a:lnTo>
                    <a:pt x="336" y="2199"/>
                  </a:lnTo>
                  <a:lnTo>
                    <a:pt x="101" y="1779"/>
                  </a:lnTo>
                  <a:lnTo>
                    <a:pt x="1" y="1410"/>
                  </a:lnTo>
                  <a:lnTo>
                    <a:pt x="34" y="1242"/>
                  </a:lnTo>
                  <a:lnTo>
                    <a:pt x="68" y="1075"/>
                  </a:lnTo>
                  <a:lnTo>
                    <a:pt x="303" y="789"/>
                  </a:lnTo>
                  <a:lnTo>
                    <a:pt x="689" y="554"/>
                  </a:lnTo>
                  <a:lnTo>
                    <a:pt x="1243" y="353"/>
                  </a:lnTo>
                  <a:lnTo>
                    <a:pt x="1578" y="269"/>
                  </a:lnTo>
                  <a:lnTo>
                    <a:pt x="2334" y="135"/>
                  </a:lnTo>
                  <a:lnTo>
                    <a:pt x="4264" y="0"/>
                  </a:lnTo>
                  <a:lnTo>
                    <a:pt x="6680" y="34"/>
                  </a:lnTo>
                  <a:lnTo>
                    <a:pt x="9567" y="235"/>
                  </a:lnTo>
                  <a:lnTo>
                    <a:pt x="12873" y="571"/>
                  </a:lnTo>
                  <a:lnTo>
                    <a:pt x="16582" y="1058"/>
                  </a:lnTo>
                  <a:lnTo>
                    <a:pt x="22792" y="2031"/>
                  </a:lnTo>
                  <a:lnTo>
                    <a:pt x="32207" y="3777"/>
                  </a:lnTo>
                  <a:lnTo>
                    <a:pt x="42663" y="5975"/>
                  </a:lnTo>
                  <a:lnTo>
                    <a:pt x="53857" y="8576"/>
                  </a:lnTo>
                  <a:lnTo>
                    <a:pt x="65571" y="11497"/>
                  </a:lnTo>
                  <a:lnTo>
                    <a:pt x="71546" y="13091"/>
                  </a:lnTo>
                  <a:lnTo>
                    <a:pt x="77520" y="14702"/>
                  </a:lnTo>
                  <a:lnTo>
                    <a:pt x="89134" y="18025"/>
                  </a:lnTo>
                  <a:lnTo>
                    <a:pt x="100127" y="21382"/>
                  </a:lnTo>
                  <a:lnTo>
                    <a:pt x="110264" y="24688"/>
                  </a:lnTo>
                  <a:lnTo>
                    <a:pt x="119310" y="27893"/>
                  </a:lnTo>
                  <a:lnTo>
                    <a:pt x="125167" y="30142"/>
                  </a:lnTo>
                  <a:lnTo>
                    <a:pt x="128624" y="31586"/>
                  </a:lnTo>
                  <a:lnTo>
                    <a:pt x="131662" y="32945"/>
                  </a:lnTo>
                  <a:lnTo>
                    <a:pt x="134246" y="34221"/>
                  </a:lnTo>
                  <a:lnTo>
                    <a:pt x="136361" y="35395"/>
                  </a:lnTo>
                  <a:lnTo>
                    <a:pt x="137972" y="36469"/>
                  </a:lnTo>
                  <a:lnTo>
                    <a:pt x="138543" y="36973"/>
                  </a:lnTo>
                  <a:lnTo>
                    <a:pt x="138811" y="37208"/>
                  </a:lnTo>
                  <a:lnTo>
                    <a:pt x="139180" y="37661"/>
                  </a:lnTo>
                  <a:lnTo>
                    <a:pt x="139399" y="38064"/>
                  </a:lnTo>
                  <a:lnTo>
                    <a:pt x="139449" y="38416"/>
                  </a:lnTo>
                  <a:lnTo>
                    <a:pt x="139415" y="38584"/>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1" name="Google Shape;581;p21"/>
            <p:cNvSpPr/>
            <p:nvPr/>
          </p:nvSpPr>
          <p:spPr>
            <a:xfrm>
              <a:off x="2205125" y="1720450"/>
              <a:ext cx="3531550" cy="2219125"/>
            </a:xfrm>
            <a:custGeom>
              <a:rect b="b" l="l" r="r" t="t"/>
              <a:pathLst>
                <a:path extrusionOk="0" fill="none" h="88765" w="141262">
                  <a:moveTo>
                    <a:pt x="141262" y="37393"/>
                  </a:moveTo>
                  <a:lnTo>
                    <a:pt x="140825" y="38819"/>
                  </a:lnTo>
                  <a:lnTo>
                    <a:pt x="139852" y="41572"/>
                  </a:lnTo>
                  <a:lnTo>
                    <a:pt x="139332" y="42931"/>
                  </a:lnTo>
                  <a:lnTo>
                    <a:pt x="138795" y="44290"/>
                  </a:lnTo>
                  <a:lnTo>
                    <a:pt x="137603" y="46976"/>
                  </a:lnTo>
                  <a:lnTo>
                    <a:pt x="136327" y="49611"/>
                  </a:lnTo>
                  <a:lnTo>
                    <a:pt x="134934" y="52178"/>
                  </a:lnTo>
                  <a:lnTo>
                    <a:pt x="133424" y="54696"/>
                  </a:lnTo>
                  <a:lnTo>
                    <a:pt x="131830" y="57146"/>
                  </a:lnTo>
                  <a:lnTo>
                    <a:pt x="130135" y="59529"/>
                  </a:lnTo>
                  <a:lnTo>
                    <a:pt x="128339" y="61845"/>
                  </a:lnTo>
                  <a:lnTo>
                    <a:pt x="127399" y="62970"/>
                  </a:lnTo>
                  <a:lnTo>
                    <a:pt x="126207" y="64379"/>
                  </a:lnTo>
                  <a:lnTo>
                    <a:pt x="123724" y="67048"/>
                  </a:lnTo>
                  <a:lnTo>
                    <a:pt x="121122" y="69582"/>
                  </a:lnTo>
                  <a:lnTo>
                    <a:pt x="118420" y="71965"/>
                  </a:lnTo>
                  <a:lnTo>
                    <a:pt x="115601" y="74181"/>
                  </a:lnTo>
                  <a:lnTo>
                    <a:pt x="112697" y="76262"/>
                  </a:lnTo>
                  <a:lnTo>
                    <a:pt x="109710" y="78192"/>
                  </a:lnTo>
                  <a:lnTo>
                    <a:pt x="106639" y="79954"/>
                  </a:lnTo>
                  <a:lnTo>
                    <a:pt x="103484" y="81565"/>
                  </a:lnTo>
                  <a:lnTo>
                    <a:pt x="100261" y="83025"/>
                  </a:lnTo>
                  <a:lnTo>
                    <a:pt x="96989" y="84317"/>
                  </a:lnTo>
                  <a:lnTo>
                    <a:pt x="93649" y="85442"/>
                  </a:lnTo>
                  <a:lnTo>
                    <a:pt x="90259" y="86415"/>
                  </a:lnTo>
                  <a:lnTo>
                    <a:pt x="86835" y="87221"/>
                  </a:lnTo>
                  <a:lnTo>
                    <a:pt x="83378" y="87859"/>
                  </a:lnTo>
                  <a:lnTo>
                    <a:pt x="79887" y="88328"/>
                  </a:lnTo>
                  <a:lnTo>
                    <a:pt x="76379" y="88647"/>
                  </a:lnTo>
                  <a:lnTo>
                    <a:pt x="72855" y="88765"/>
                  </a:lnTo>
                  <a:lnTo>
                    <a:pt x="69314" y="88731"/>
                  </a:lnTo>
                  <a:lnTo>
                    <a:pt x="65789" y="88513"/>
                  </a:lnTo>
                  <a:lnTo>
                    <a:pt x="62265" y="88127"/>
                  </a:lnTo>
                  <a:lnTo>
                    <a:pt x="58741" y="87556"/>
                  </a:lnTo>
                  <a:lnTo>
                    <a:pt x="55250" y="86818"/>
                  </a:lnTo>
                  <a:lnTo>
                    <a:pt x="51776" y="85895"/>
                  </a:lnTo>
                  <a:lnTo>
                    <a:pt x="48335" y="84787"/>
                  </a:lnTo>
                  <a:lnTo>
                    <a:pt x="44928" y="83495"/>
                  </a:lnTo>
                  <a:lnTo>
                    <a:pt x="41572" y="82018"/>
                  </a:lnTo>
                  <a:lnTo>
                    <a:pt x="38266" y="80357"/>
                  </a:lnTo>
                  <a:lnTo>
                    <a:pt x="35010" y="78511"/>
                  </a:lnTo>
                  <a:lnTo>
                    <a:pt x="31838" y="76480"/>
                  </a:lnTo>
                  <a:lnTo>
                    <a:pt x="28733" y="74248"/>
                  </a:lnTo>
                  <a:lnTo>
                    <a:pt x="25695" y="71831"/>
                  </a:lnTo>
                  <a:lnTo>
                    <a:pt x="24218" y="70539"/>
                  </a:lnTo>
                  <a:lnTo>
                    <a:pt x="22439" y="68928"/>
                  </a:lnTo>
                  <a:lnTo>
                    <a:pt x="19116" y="65537"/>
                  </a:lnTo>
                  <a:lnTo>
                    <a:pt x="16028" y="61963"/>
                  </a:lnTo>
                  <a:lnTo>
                    <a:pt x="13209" y="58203"/>
                  </a:lnTo>
                  <a:lnTo>
                    <a:pt x="10641" y="54293"/>
                  </a:lnTo>
                  <a:lnTo>
                    <a:pt x="8325" y="50248"/>
                  </a:lnTo>
                  <a:lnTo>
                    <a:pt x="6294" y="46069"/>
                  </a:lnTo>
                  <a:lnTo>
                    <a:pt x="4532" y="41773"/>
                  </a:lnTo>
                  <a:lnTo>
                    <a:pt x="3055" y="37376"/>
                  </a:lnTo>
                  <a:lnTo>
                    <a:pt x="1864" y="32895"/>
                  </a:lnTo>
                  <a:lnTo>
                    <a:pt x="941" y="28330"/>
                  </a:lnTo>
                  <a:lnTo>
                    <a:pt x="336" y="23715"/>
                  </a:lnTo>
                  <a:lnTo>
                    <a:pt x="18" y="19049"/>
                  </a:lnTo>
                  <a:lnTo>
                    <a:pt x="1" y="14350"/>
                  </a:lnTo>
                  <a:lnTo>
                    <a:pt x="286" y="9634"/>
                  </a:lnTo>
                  <a:lnTo>
                    <a:pt x="890" y="4918"/>
                  </a:lnTo>
                  <a:lnTo>
                    <a:pt x="1310" y="2568"/>
                  </a:lnTo>
                  <a:lnTo>
                    <a:pt x="1578" y="1293"/>
                  </a:lnTo>
                  <a:lnTo>
                    <a:pt x="1880" y="1"/>
                  </a:lnTo>
                  <a:lnTo>
                    <a:pt x="1880" y="1"/>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2" name="Google Shape;582;p21"/>
          <p:cNvGrpSpPr/>
          <p:nvPr/>
        </p:nvGrpSpPr>
        <p:grpSpPr>
          <a:xfrm>
            <a:off x="4004612" y="329983"/>
            <a:ext cx="1135856" cy="245435"/>
            <a:chOff x="238125" y="2073350"/>
            <a:chExt cx="7143750" cy="1568275"/>
          </a:xfrm>
        </p:grpSpPr>
        <p:sp>
          <p:nvSpPr>
            <p:cNvPr id="583" name="Google Shape;583;p21"/>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1"/>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1"/>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1"/>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1"/>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1"/>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1"/>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1"/>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1"/>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1"/>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1"/>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1"/>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1"/>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1"/>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1"/>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21"/>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grpSp>
        <p:nvGrpSpPr>
          <p:cNvPr id="603" name="Google Shape;603;p21"/>
          <p:cNvGrpSpPr/>
          <p:nvPr/>
        </p:nvGrpSpPr>
        <p:grpSpPr>
          <a:xfrm>
            <a:off x="8625005" y="4489229"/>
            <a:ext cx="323872" cy="323755"/>
            <a:chOff x="1189675" y="238125"/>
            <a:chExt cx="5240650" cy="5238750"/>
          </a:xfrm>
        </p:grpSpPr>
        <p:sp>
          <p:nvSpPr>
            <p:cNvPr id="604" name="Google Shape;604;p2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05" name="Google Shape;605;p2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06" name="Google Shape;606;p2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07" name="Google Shape;607;p2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608" name="Google Shape;608;p21"/>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Divider [Orange]">
  <p:cSld name="BLANK_1_1_1_1_1_1_1_1_1_1_1_1_1_1_1_1_1_1">
    <p:bg>
      <p:bgPr>
        <a:solidFill>
          <a:srgbClr val="FFDEAF"/>
        </a:solidFill>
      </p:bgPr>
    </p:bg>
    <p:spTree>
      <p:nvGrpSpPr>
        <p:cNvPr id="609" name="Shape 609"/>
        <p:cNvGrpSpPr/>
        <p:nvPr/>
      </p:nvGrpSpPr>
      <p:grpSpPr>
        <a:xfrm>
          <a:off x="0" y="0"/>
          <a:ext cx="0" cy="0"/>
          <a:chOff x="0" y="0"/>
          <a:chExt cx="0" cy="0"/>
        </a:xfrm>
      </p:grpSpPr>
      <p:sp>
        <p:nvSpPr>
          <p:cNvPr id="610" name="Google Shape;610;p22"/>
          <p:cNvSpPr/>
          <p:nvPr/>
        </p:nvSpPr>
        <p:spPr>
          <a:xfrm rot="-5711283">
            <a:off x="4267088" y="-563746"/>
            <a:ext cx="5308287" cy="5532411"/>
          </a:xfrm>
          <a:custGeom>
            <a:rect b="b" l="l" r="r" t="t"/>
            <a:pathLst>
              <a:path extrusionOk="0" h="143343" w="137536">
                <a:moveTo>
                  <a:pt x="74970" y="1"/>
                </a:moveTo>
                <a:lnTo>
                  <a:pt x="71395" y="269"/>
                </a:lnTo>
                <a:lnTo>
                  <a:pt x="67635" y="840"/>
                </a:lnTo>
                <a:lnTo>
                  <a:pt x="63725" y="1696"/>
                </a:lnTo>
                <a:lnTo>
                  <a:pt x="59714" y="2854"/>
                </a:lnTo>
                <a:lnTo>
                  <a:pt x="55585" y="4280"/>
                </a:lnTo>
                <a:lnTo>
                  <a:pt x="51407" y="5959"/>
                </a:lnTo>
                <a:lnTo>
                  <a:pt x="47177" y="7922"/>
                </a:lnTo>
                <a:lnTo>
                  <a:pt x="42931" y="10121"/>
                </a:lnTo>
                <a:lnTo>
                  <a:pt x="38702" y="12554"/>
                </a:lnTo>
                <a:lnTo>
                  <a:pt x="34489" y="15240"/>
                </a:lnTo>
                <a:lnTo>
                  <a:pt x="32408" y="16666"/>
                </a:lnTo>
                <a:lnTo>
                  <a:pt x="30361" y="18126"/>
                </a:lnTo>
                <a:lnTo>
                  <a:pt x="26400" y="21164"/>
                </a:lnTo>
                <a:lnTo>
                  <a:pt x="22658" y="24319"/>
                </a:lnTo>
                <a:lnTo>
                  <a:pt x="19150" y="27558"/>
                </a:lnTo>
                <a:lnTo>
                  <a:pt x="15861" y="30864"/>
                </a:lnTo>
                <a:lnTo>
                  <a:pt x="12840" y="34221"/>
                </a:lnTo>
                <a:lnTo>
                  <a:pt x="10087" y="37594"/>
                </a:lnTo>
                <a:lnTo>
                  <a:pt x="7637" y="40984"/>
                </a:lnTo>
                <a:lnTo>
                  <a:pt x="5489" y="44358"/>
                </a:lnTo>
                <a:lnTo>
                  <a:pt x="3676" y="47681"/>
                </a:lnTo>
                <a:lnTo>
                  <a:pt x="2199" y="50953"/>
                </a:lnTo>
                <a:lnTo>
                  <a:pt x="1343" y="53353"/>
                </a:lnTo>
                <a:lnTo>
                  <a:pt x="874" y="54931"/>
                </a:lnTo>
                <a:lnTo>
                  <a:pt x="504" y="56475"/>
                </a:lnTo>
                <a:lnTo>
                  <a:pt x="236" y="58002"/>
                </a:lnTo>
                <a:lnTo>
                  <a:pt x="68" y="59479"/>
                </a:lnTo>
                <a:lnTo>
                  <a:pt x="1" y="60922"/>
                </a:lnTo>
                <a:lnTo>
                  <a:pt x="34" y="62349"/>
                </a:lnTo>
                <a:lnTo>
                  <a:pt x="169" y="63708"/>
                </a:lnTo>
                <a:lnTo>
                  <a:pt x="420" y="65051"/>
                </a:lnTo>
                <a:lnTo>
                  <a:pt x="773" y="66326"/>
                </a:lnTo>
                <a:lnTo>
                  <a:pt x="1008" y="66947"/>
                </a:lnTo>
                <a:lnTo>
                  <a:pt x="1209" y="67468"/>
                </a:lnTo>
                <a:lnTo>
                  <a:pt x="1679" y="68441"/>
                </a:lnTo>
                <a:lnTo>
                  <a:pt x="2233" y="69398"/>
                </a:lnTo>
                <a:lnTo>
                  <a:pt x="2871" y="70287"/>
                </a:lnTo>
                <a:lnTo>
                  <a:pt x="3223" y="70707"/>
                </a:lnTo>
                <a:lnTo>
                  <a:pt x="57801" y="134683"/>
                </a:lnTo>
                <a:lnTo>
                  <a:pt x="57851" y="134733"/>
                </a:lnTo>
                <a:lnTo>
                  <a:pt x="58338" y="135287"/>
                </a:lnTo>
                <a:lnTo>
                  <a:pt x="59378" y="136344"/>
                </a:lnTo>
                <a:lnTo>
                  <a:pt x="60486" y="137318"/>
                </a:lnTo>
                <a:lnTo>
                  <a:pt x="61661" y="138224"/>
                </a:lnTo>
                <a:lnTo>
                  <a:pt x="62903" y="139063"/>
                </a:lnTo>
                <a:lnTo>
                  <a:pt x="64229" y="139835"/>
                </a:lnTo>
                <a:lnTo>
                  <a:pt x="65605" y="140523"/>
                </a:lnTo>
                <a:lnTo>
                  <a:pt x="67031" y="141127"/>
                </a:lnTo>
                <a:lnTo>
                  <a:pt x="68525" y="141664"/>
                </a:lnTo>
                <a:lnTo>
                  <a:pt x="70069" y="142134"/>
                </a:lnTo>
                <a:lnTo>
                  <a:pt x="71680" y="142520"/>
                </a:lnTo>
                <a:lnTo>
                  <a:pt x="73325" y="142839"/>
                </a:lnTo>
                <a:lnTo>
                  <a:pt x="75003" y="143074"/>
                </a:lnTo>
                <a:lnTo>
                  <a:pt x="76749" y="143242"/>
                </a:lnTo>
                <a:lnTo>
                  <a:pt x="79417" y="143343"/>
                </a:lnTo>
                <a:lnTo>
                  <a:pt x="83092" y="143192"/>
                </a:lnTo>
                <a:lnTo>
                  <a:pt x="86902" y="142722"/>
                </a:lnTo>
                <a:lnTo>
                  <a:pt x="90813" y="141933"/>
                </a:lnTo>
                <a:lnTo>
                  <a:pt x="94773" y="140825"/>
                </a:lnTo>
                <a:lnTo>
                  <a:pt x="98801" y="139382"/>
                </a:lnTo>
                <a:lnTo>
                  <a:pt x="102863" y="137603"/>
                </a:lnTo>
                <a:lnTo>
                  <a:pt x="106907" y="135505"/>
                </a:lnTo>
                <a:lnTo>
                  <a:pt x="110952" y="133038"/>
                </a:lnTo>
                <a:lnTo>
                  <a:pt x="112949" y="131679"/>
                </a:lnTo>
                <a:lnTo>
                  <a:pt x="114913" y="130269"/>
                </a:lnTo>
                <a:lnTo>
                  <a:pt x="118605" y="127315"/>
                </a:lnTo>
                <a:lnTo>
                  <a:pt x="121961" y="124227"/>
                </a:lnTo>
                <a:lnTo>
                  <a:pt x="125016" y="121022"/>
                </a:lnTo>
                <a:lnTo>
                  <a:pt x="127751" y="117732"/>
                </a:lnTo>
                <a:lnTo>
                  <a:pt x="130151" y="114376"/>
                </a:lnTo>
                <a:lnTo>
                  <a:pt x="132232" y="110985"/>
                </a:lnTo>
                <a:lnTo>
                  <a:pt x="133978" y="107562"/>
                </a:lnTo>
                <a:lnTo>
                  <a:pt x="135371" y="104155"/>
                </a:lnTo>
                <a:lnTo>
                  <a:pt x="136193" y="101604"/>
                </a:lnTo>
                <a:lnTo>
                  <a:pt x="136630" y="99926"/>
                </a:lnTo>
                <a:lnTo>
                  <a:pt x="136982" y="98264"/>
                </a:lnTo>
                <a:lnTo>
                  <a:pt x="137251" y="96603"/>
                </a:lnTo>
                <a:lnTo>
                  <a:pt x="137435" y="94975"/>
                </a:lnTo>
                <a:lnTo>
                  <a:pt x="137519" y="93363"/>
                </a:lnTo>
                <a:lnTo>
                  <a:pt x="137536" y="91769"/>
                </a:lnTo>
                <a:lnTo>
                  <a:pt x="137452" y="90208"/>
                </a:lnTo>
                <a:lnTo>
                  <a:pt x="137267" y="88681"/>
                </a:lnTo>
                <a:lnTo>
                  <a:pt x="136999" y="87187"/>
                </a:lnTo>
                <a:lnTo>
                  <a:pt x="136646" y="85727"/>
                </a:lnTo>
                <a:lnTo>
                  <a:pt x="136193" y="84301"/>
                </a:lnTo>
                <a:lnTo>
                  <a:pt x="135656" y="82925"/>
                </a:lnTo>
                <a:lnTo>
                  <a:pt x="135018" y="81599"/>
                </a:lnTo>
                <a:lnTo>
                  <a:pt x="134666" y="80961"/>
                </a:lnTo>
                <a:lnTo>
                  <a:pt x="93246" y="7838"/>
                </a:lnTo>
                <a:lnTo>
                  <a:pt x="93179" y="7721"/>
                </a:lnTo>
                <a:lnTo>
                  <a:pt x="92910" y="7251"/>
                </a:lnTo>
                <a:lnTo>
                  <a:pt x="92289" y="6345"/>
                </a:lnTo>
                <a:lnTo>
                  <a:pt x="91585" y="5489"/>
                </a:lnTo>
                <a:lnTo>
                  <a:pt x="90813" y="4717"/>
                </a:lnTo>
                <a:lnTo>
                  <a:pt x="90410" y="4348"/>
                </a:lnTo>
                <a:lnTo>
                  <a:pt x="89906" y="3928"/>
                </a:lnTo>
                <a:lnTo>
                  <a:pt x="88815" y="3139"/>
                </a:lnTo>
                <a:lnTo>
                  <a:pt x="87657" y="2451"/>
                </a:lnTo>
                <a:lnTo>
                  <a:pt x="86415" y="1847"/>
                </a:lnTo>
                <a:lnTo>
                  <a:pt x="85090" y="1343"/>
                </a:lnTo>
                <a:lnTo>
                  <a:pt x="83713" y="907"/>
                </a:lnTo>
                <a:lnTo>
                  <a:pt x="82253" y="571"/>
                </a:lnTo>
                <a:lnTo>
                  <a:pt x="80743" y="303"/>
                </a:lnTo>
                <a:lnTo>
                  <a:pt x="79165" y="118"/>
                </a:lnTo>
                <a:lnTo>
                  <a:pt x="77521" y="18"/>
                </a:lnTo>
                <a:lnTo>
                  <a:pt x="74970"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11" name="Google Shape;611;p22"/>
          <p:cNvGrpSpPr/>
          <p:nvPr/>
        </p:nvGrpSpPr>
        <p:grpSpPr>
          <a:xfrm>
            <a:off x="-261461" y="977029"/>
            <a:ext cx="3642797" cy="4512947"/>
            <a:chOff x="2282750" y="968575"/>
            <a:chExt cx="3054500" cy="3784125"/>
          </a:xfrm>
        </p:grpSpPr>
        <p:sp>
          <p:nvSpPr>
            <p:cNvPr id="612" name="Google Shape;612;p22"/>
            <p:cNvSpPr/>
            <p:nvPr/>
          </p:nvSpPr>
          <p:spPr>
            <a:xfrm>
              <a:off x="2282750" y="968575"/>
              <a:ext cx="3054500" cy="3784125"/>
            </a:xfrm>
            <a:custGeom>
              <a:rect b="b" l="l" r="r" t="t"/>
              <a:pathLst>
                <a:path extrusionOk="0" fill="none" h="151365" w="122180">
                  <a:moveTo>
                    <a:pt x="83109" y="137385"/>
                  </a:moveTo>
                  <a:lnTo>
                    <a:pt x="44744" y="151365"/>
                  </a:lnTo>
                  <a:lnTo>
                    <a:pt x="1" y="115987"/>
                  </a:lnTo>
                  <a:lnTo>
                    <a:pt x="54729" y="24000"/>
                  </a:lnTo>
                  <a:lnTo>
                    <a:pt x="86818" y="1"/>
                  </a:lnTo>
                  <a:lnTo>
                    <a:pt x="122179" y="35664"/>
                  </a:lnTo>
                  <a:lnTo>
                    <a:pt x="83109" y="137385"/>
                  </a:lnTo>
                  <a:close/>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3" name="Google Shape;613;p22"/>
            <p:cNvSpPr/>
            <p:nvPr/>
          </p:nvSpPr>
          <p:spPr>
            <a:xfrm>
              <a:off x="2282750" y="3384475"/>
              <a:ext cx="868550" cy="483775"/>
            </a:xfrm>
            <a:custGeom>
              <a:rect b="b" l="l" r="r" t="t"/>
              <a:pathLst>
                <a:path extrusionOk="0" fill="none" h="19351" w="34742">
                  <a:moveTo>
                    <a:pt x="34741" y="0"/>
                  </a:moveTo>
                  <a:lnTo>
                    <a:pt x="1" y="19351"/>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4" name="Google Shape;614;p22"/>
            <p:cNvSpPr/>
            <p:nvPr/>
          </p:nvSpPr>
          <p:spPr>
            <a:xfrm>
              <a:off x="3151275" y="968575"/>
              <a:ext cx="1301950" cy="2415925"/>
            </a:xfrm>
            <a:custGeom>
              <a:rect b="b" l="l" r="r" t="t"/>
              <a:pathLst>
                <a:path extrusionOk="0" fill="none" h="96637" w="52078">
                  <a:moveTo>
                    <a:pt x="0" y="96636"/>
                  </a:moveTo>
                  <a:lnTo>
                    <a:pt x="52077" y="1"/>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5" name="Google Shape;615;p22"/>
            <p:cNvSpPr/>
            <p:nvPr/>
          </p:nvSpPr>
          <p:spPr>
            <a:xfrm>
              <a:off x="3151275" y="3384475"/>
              <a:ext cx="1209225" cy="1018725"/>
            </a:xfrm>
            <a:custGeom>
              <a:rect b="b" l="l" r="r" t="t"/>
              <a:pathLst>
                <a:path extrusionOk="0" fill="none" h="40749" w="48369">
                  <a:moveTo>
                    <a:pt x="48368" y="40749"/>
                  </a:moveTo>
                  <a:lnTo>
                    <a:pt x="0" y="0"/>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16" name="Google Shape;616;p22"/>
          <p:cNvGrpSpPr/>
          <p:nvPr/>
        </p:nvGrpSpPr>
        <p:grpSpPr>
          <a:xfrm>
            <a:off x="4004612" y="329983"/>
            <a:ext cx="1135856" cy="245435"/>
            <a:chOff x="238125" y="2073350"/>
            <a:chExt cx="7143750" cy="1568275"/>
          </a:xfrm>
        </p:grpSpPr>
        <p:sp>
          <p:nvSpPr>
            <p:cNvPr id="617" name="Google Shape;617;p22"/>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22"/>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637" name="Google Shape;637;p22"/>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Statement - Left Aligned">
  <p:cSld name="BLANK_1_1_1_1_1_1_1_1_1_1_1_1_1_1_1_1_1_1_1">
    <p:spTree>
      <p:nvGrpSpPr>
        <p:cNvPr id="638" name="Shape 638"/>
        <p:cNvGrpSpPr/>
        <p:nvPr/>
      </p:nvGrpSpPr>
      <p:grpSpPr>
        <a:xfrm>
          <a:off x="0" y="0"/>
          <a:ext cx="0" cy="0"/>
          <a:chOff x="0" y="0"/>
          <a:chExt cx="0" cy="0"/>
        </a:xfrm>
      </p:grpSpPr>
      <p:sp>
        <p:nvSpPr>
          <p:cNvPr id="639" name="Google Shape;639;p23"/>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640" name="Google Shape;640;p2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eft Aligned [Teal]">
  <p:cSld name="BLANK_1_1_1_1_1_1_1_1_1_1_1_1_1_1_1_1_1_1_1_2">
    <p:spTree>
      <p:nvGrpSpPr>
        <p:cNvPr id="641" name="Shape 641"/>
        <p:cNvGrpSpPr/>
        <p:nvPr/>
      </p:nvGrpSpPr>
      <p:grpSpPr>
        <a:xfrm>
          <a:off x="0" y="0"/>
          <a:ext cx="0" cy="0"/>
          <a:chOff x="0" y="0"/>
          <a:chExt cx="0" cy="0"/>
        </a:xfrm>
      </p:grpSpPr>
      <p:sp>
        <p:nvSpPr>
          <p:cNvPr id="642" name="Google Shape;642;p24"/>
          <p:cNvSpPr/>
          <p:nvPr/>
        </p:nvSpPr>
        <p:spPr>
          <a:xfrm>
            <a:off x="3695913" y="-598812"/>
            <a:ext cx="5895692" cy="5900153"/>
          </a:xfrm>
          <a:custGeom>
            <a:rect b="b" l="l" r="r" t="t"/>
            <a:pathLst>
              <a:path extrusionOk="0" h="132283" w="132183">
                <a:moveTo>
                  <a:pt x="77135" y="1"/>
                </a:moveTo>
                <a:lnTo>
                  <a:pt x="6143" y="8392"/>
                </a:lnTo>
                <a:lnTo>
                  <a:pt x="1" y="82673"/>
                </a:lnTo>
                <a:lnTo>
                  <a:pt x="42948" y="132283"/>
                </a:lnTo>
                <a:lnTo>
                  <a:pt x="111976" y="108351"/>
                </a:lnTo>
                <a:lnTo>
                  <a:pt x="132182" y="35295"/>
                </a:lnTo>
                <a:lnTo>
                  <a:pt x="77135" y="1"/>
                </a:lnTo>
                <a:close/>
              </a:path>
            </a:pathLst>
          </a:custGeom>
          <a:solidFill>
            <a:srgbClr val="A6FFE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43" name="Google Shape;643;p24"/>
          <p:cNvGrpSpPr/>
          <p:nvPr/>
        </p:nvGrpSpPr>
        <p:grpSpPr>
          <a:xfrm>
            <a:off x="-204322" y="1248015"/>
            <a:ext cx="3356746" cy="3382240"/>
            <a:chOff x="2072550" y="1102425"/>
            <a:chExt cx="3426650" cy="3452675"/>
          </a:xfrm>
        </p:grpSpPr>
        <p:sp>
          <p:nvSpPr>
            <p:cNvPr id="644" name="Google Shape;644;p24"/>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5" name="Google Shape;645;p24"/>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46" name="Google Shape;646;p2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647" name="Google Shape;647;p24"/>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eft Aligned [Purple]">
  <p:cSld name="BLANK_1_1_1_1_1_1_1_1_1_1_1_1_1_1_1_1_1_1_1_1">
    <p:spTree>
      <p:nvGrpSpPr>
        <p:cNvPr id="648" name="Shape 648"/>
        <p:cNvGrpSpPr/>
        <p:nvPr/>
      </p:nvGrpSpPr>
      <p:grpSpPr>
        <a:xfrm>
          <a:off x="0" y="0"/>
          <a:ext cx="0" cy="0"/>
          <a:chOff x="0" y="0"/>
          <a:chExt cx="0" cy="0"/>
        </a:xfrm>
      </p:grpSpPr>
      <p:sp>
        <p:nvSpPr>
          <p:cNvPr id="649" name="Google Shape;649;p25"/>
          <p:cNvSpPr/>
          <p:nvPr/>
        </p:nvSpPr>
        <p:spPr>
          <a:xfrm>
            <a:off x="2833863" y="-898563"/>
            <a:ext cx="6748338" cy="7253046"/>
          </a:xfrm>
          <a:custGeom>
            <a:rect b="b" l="l" r="r" t="t"/>
            <a:pathLst>
              <a:path extrusionOk="0" h="155578" w="144752">
                <a:moveTo>
                  <a:pt x="63557" y="1"/>
                </a:moveTo>
                <a:lnTo>
                  <a:pt x="32811" y="23665"/>
                </a:lnTo>
                <a:lnTo>
                  <a:pt x="0" y="110348"/>
                </a:lnTo>
                <a:lnTo>
                  <a:pt x="42175" y="155577"/>
                </a:lnTo>
                <a:lnTo>
                  <a:pt x="94353" y="143527"/>
                </a:lnTo>
                <a:lnTo>
                  <a:pt x="144752" y="67602"/>
                </a:lnTo>
                <a:lnTo>
                  <a:pt x="123572" y="24470"/>
                </a:lnTo>
                <a:lnTo>
                  <a:pt x="63557" y="1"/>
                </a:lnTo>
                <a:close/>
              </a:path>
            </a:pathLst>
          </a:custGeom>
          <a:solidFill>
            <a:srgbClr val="E6D6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50" name="Google Shape;650;p25"/>
          <p:cNvGrpSpPr/>
          <p:nvPr/>
        </p:nvGrpSpPr>
        <p:grpSpPr>
          <a:xfrm>
            <a:off x="-352368" y="525009"/>
            <a:ext cx="3545437" cy="3010967"/>
            <a:chOff x="2242900" y="1360875"/>
            <a:chExt cx="3217275" cy="2732275"/>
          </a:xfrm>
        </p:grpSpPr>
        <p:sp>
          <p:nvSpPr>
            <p:cNvPr id="651" name="Google Shape;651;p25"/>
            <p:cNvSpPr/>
            <p:nvPr/>
          </p:nvSpPr>
          <p:spPr>
            <a:xfrm>
              <a:off x="2698550" y="2662400"/>
              <a:ext cx="625600" cy="1430750"/>
            </a:xfrm>
            <a:custGeom>
              <a:rect b="b" l="l" r="r" t="t"/>
              <a:pathLst>
                <a:path extrusionOk="0" fill="none" h="57230" w="25024">
                  <a:moveTo>
                    <a:pt x="0" y="57229"/>
                  </a:moveTo>
                  <a:lnTo>
                    <a:pt x="25024"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2" name="Google Shape;652;p25"/>
            <p:cNvSpPr/>
            <p:nvPr/>
          </p:nvSpPr>
          <p:spPr>
            <a:xfrm>
              <a:off x="2242900" y="1628575"/>
              <a:ext cx="3217275" cy="2464575"/>
            </a:xfrm>
            <a:custGeom>
              <a:rect b="b" l="l" r="r" t="t"/>
              <a:pathLst>
                <a:path extrusionOk="0" fill="none" h="98583" w="128691">
                  <a:moveTo>
                    <a:pt x="128691" y="43166"/>
                  </a:moveTo>
                  <a:lnTo>
                    <a:pt x="103936" y="88597"/>
                  </a:lnTo>
                  <a:lnTo>
                    <a:pt x="18226" y="98582"/>
                  </a:lnTo>
                  <a:lnTo>
                    <a:pt x="16481" y="96417"/>
                  </a:lnTo>
                  <a:lnTo>
                    <a:pt x="13326" y="92289"/>
                  </a:lnTo>
                  <a:lnTo>
                    <a:pt x="10557" y="88311"/>
                  </a:lnTo>
                  <a:lnTo>
                    <a:pt x="8140" y="84468"/>
                  </a:lnTo>
                  <a:lnTo>
                    <a:pt x="6076" y="80725"/>
                  </a:lnTo>
                  <a:lnTo>
                    <a:pt x="4347" y="77050"/>
                  </a:lnTo>
                  <a:lnTo>
                    <a:pt x="2904" y="73442"/>
                  </a:lnTo>
                  <a:lnTo>
                    <a:pt x="1746" y="69833"/>
                  </a:lnTo>
                  <a:lnTo>
                    <a:pt x="1276" y="68038"/>
                  </a:lnTo>
                  <a:lnTo>
                    <a:pt x="940" y="66695"/>
                  </a:lnTo>
                  <a:lnTo>
                    <a:pt x="453" y="64127"/>
                  </a:lnTo>
                  <a:lnTo>
                    <a:pt x="135" y="61694"/>
                  </a:lnTo>
                  <a:lnTo>
                    <a:pt x="0" y="59378"/>
                  </a:lnTo>
                  <a:lnTo>
                    <a:pt x="34" y="57179"/>
                  </a:lnTo>
                  <a:lnTo>
                    <a:pt x="252" y="55081"/>
                  </a:lnTo>
                  <a:lnTo>
                    <a:pt x="655" y="53067"/>
                  </a:lnTo>
                  <a:lnTo>
                    <a:pt x="1209" y="51121"/>
                  </a:lnTo>
                  <a:lnTo>
                    <a:pt x="1561" y="50181"/>
                  </a:lnTo>
                  <a:lnTo>
                    <a:pt x="21113"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3" name="Google Shape;653;p25"/>
            <p:cNvSpPr/>
            <p:nvPr/>
          </p:nvSpPr>
          <p:spPr>
            <a:xfrm>
              <a:off x="2750150" y="1360875"/>
              <a:ext cx="2710025" cy="1346850"/>
            </a:xfrm>
            <a:custGeom>
              <a:rect b="b" l="l" r="r" t="t"/>
              <a:pathLst>
                <a:path extrusionOk="0" fill="none" h="53874" w="108401">
                  <a:moveTo>
                    <a:pt x="108401" y="53874"/>
                  </a:moveTo>
                  <a:lnTo>
                    <a:pt x="22960" y="52061"/>
                  </a:lnTo>
                  <a:lnTo>
                    <a:pt x="20929" y="50097"/>
                  </a:lnTo>
                  <a:lnTo>
                    <a:pt x="17253" y="46321"/>
                  </a:lnTo>
                  <a:lnTo>
                    <a:pt x="13981" y="42730"/>
                  </a:lnTo>
                  <a:lnTo>
                    <a:pt x="11111" y="39289"/>
                  </a:lnTo>
                  <a:lnTo>
                    <a:pt x="8610" y="35983"/>
                  </a:lnTo>
                  <a:lnTo>
                    <a:pt x="6445" y="32794"/>
                  </a:lnTo>
                  <a:lnTo>
                    <a:pt x="4582" y="29673"/>
                  </a:lnTo>
                  <a:lnTo>
                    <a:pt x="3022" y="26602"/>
                  </a:lnTo>
                  <a:lnTo>
                    <a:pt x="2350" y="25074"/>
                  </a:lnTo>
                  <a:lnTo>
                    <a:pt x="1897" y="23950"/>
                  </a:lnTo>
                  <a:lnTo>
                    <a:pt x="1125" y="21818"/>
                  </a:lnTo>
                  <a:lnTo>
                    <a:pt x="554" y="19821"/>
                  </a:lnTo>
                  <a:lnTo>
                    <a:pt x="168" y="17942"/>
                  </a:lnTo>
                  <a:lnTo>
                    <a:pt x="1" y="16163"/>
                  </a:lnTo>
                  <a:lnTo>
                    <a:pt x="1" y="14501"/>
                  </a:lnTo>
                  <a:lnTo>
                    <a:pt x="185" y="12924"/>
                  </a:lnTo>
                  <a:lnTo>
                    <a:pt x="571" y="11430"/>
                  </a:lnTo>
                  <a:lnTo>
                    <a:pt x="823" y="10725"/>
                  </a:lnTo>
                  <a:lnTo>
                    <a:pt x="1142" y="9970"/>
                  </a:lnTo>
                  <a:lnTo>
                    <a:pt x="1914" y="8560"/>
                  </a:lnTo>
                  <a:lnTo>
                    <a:pt x="2367" y="7889"/>
                  </a:lnTo>
                  <a:lnTo>
                    <a:pt x="2921" y="7133"/>
                  </a:lnTo>
                  <a:lnTo>
                    <a:pt x="4180" y="5774"/>
                  </a:lnTo>
                  <a:lnTo>
                    <a:pt x="5623" y="4582"/>
                  </a:lnTo>
                  <a:lnTo>
                    <a:pt x="7251" y="3542"/>
                  </a:lnTo>
                  <a:lnTo>
                    <a:pt x="9080" y="2652"/>
                  </a:lnTo>
                  <a:lnTo>
                    <a:pt x="11111" y="1914"/>
                  </a:lnTo>
                  <a:lnTo>
                    <a:pt x="13393" y="1293"/>
                  </a:lnTo>
                  <a:lnTo>
                    <a:pt x="15894" y="790"/>
                  </a:lnTo>
                  <a:lnTo>
                    <a:pt x="17237" y="571"/>
                  </a:lnTo>
                  <a:lnTo>
                    <a:pt x="18546" y="404"/>
                  </a:lnTo>
                  <a:lnTo>
                    <a:pt x="21214" y="152"/>
                  </a:lnTo>
                  <a:lnTo>
                    <a:pt x="23950" y="18"/>
                  </a:lnTo>
                  <a:lnTo>
                    <a:pt x="26769" y="1"/>
                  </a:lnTo>
                  <a:lnTo>
                    <a:pt x="29706" y="101"/>
                  </a:lnTo>
                  <a:lnTo>
                    <a:pt x="32794" y="336"/>
                  </a:lnTo>
                  <a:lnTo>
                    <a:pt x="36033" y="672"/>
                  </a:lnTo>
                  <a:lnTo>
                    <a:pt x="39474" y="1125"/>
                  </a:lnTo>
                  <a:lnTo>
                    <a:pt x="41270" y="1411"/>
                  </a:lnTo>
                  <a:lnTo>
                    <a:pt x="108401" y="53874"/>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54" name="Google Shape;654;p25"/>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655" name="Google Shape;655;p2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eft Aligned [Pink]">
  <p:cSld name="BLANK_1_1_1_1_1_1_1_1_1_1_1_1_1_1_1_1_1_1_1_1_1">
    <p:spTree>
      <p:nvGrpSpPr>
        <p:cNvPr id="656" name="Shape 656"/>
        <p:cNvGrpSpPr/>
        <p:nvPr/>
      </p:nvGrpSpPr>
      <p:grpSpPr>
        <a:xfrm>
          <a:off x="0" y="0"/>
          <a:ext cx="0" cy="0"/>
          <a:chOff x="0" y="0"/>
          <a:chExt cx="0" cy="0"/>
        </a:xfrm>
      </p:grpSpPr>
      <p:sp>
        <p:nvSpPr>
          <p:cNvPr id="657" name="Google Shape;657;p26"/>
          <p:cNvSpPr/>
          <p:nvPr/>
        </p:nvSpPr>
        <p:spPr>
          <a:xfrm>
            <a:off x="3368888" y="-833987"/>
            <a:ext cx="6649009" cy="6218780"/>
          </a:xfrm>
          <a:custGeom>
            <a:rect b="b" l="l" r="r" t="t"/>
            <a:pathLst>
              <a:path extrusionOk="0" h="132216" w="141363">
                <a:moveTo>
                  <a:pt x="76816" y="0"/>
                </a:moveTo>
                <a:lnTo>
                  <a:pt x="73627" y="51"/>
                </a:lnTo>
                <a:lnTo>
                  <a:pt x="70455" y="235"/>
                </a:lnTo>
                <a:lnTo>
                  <a:pt x="67266" y="554"/>
                </a:lnTo>
                <a:lnTo>
                  <a:pt x="64111" y="1007"/>
                </a:lnTo>
                <a:lnTo>
                  <a:pt x="60956" y="1595"/>
                </a:lnTo>
                <a:lnTo>
                  <a:pt x="57834" y="2300"/>
                </a:lnTo>
                <a:lnTo>
                  <a:pt x="54729" y="3155"/>
                </a:lnTo>
                <a:lnTo>
                  <a:pt x="51641" y="4146"/>
                </a:lnTo>
                <a:lnTo>
                  <a:pt x="48604" y="5270"/>
                </a:lnTo>
                <a:lnTo>
                  <a:pt x="45600" y="6512"/>
                </a:lnTo>
                <a:lnTo>
                  <a:pt x="42629" y="7905"/>
                </a:lnTo>
                <a:lnTo>
                  <a:pt x="39709" y="9432"/>
                </a:lnTo>
                <a:lnTo>
                  <a:pt x="36839" y="11094"/>
                </a:lnTo>
                <a:lnTo>
                  <a:pt x="34019" y="12889"/>
                </a:lnTo>
                <a:lnTo>
                  <a:pt x="32626" y="13846"/>
                </a:lnTo>
                <a:lnTo>
                  <a:pt x="31267" y="14820"/>
                </a:lnTo>
                <a:lnTo>
                  <a:pt x="28615" y="16850"/>
                </a:lnTo>
                <a:lnTo>
                  <a:pt x="26064" y="18982"/>
                </a:lnTo>
                <a:lnTo>
                  <a:pt x="23631" y="21197"/>
                </a:lnTo>
                <a:lnTo>
                  <a:pt x="21315" y="23513"/>
                </a:lnTo>
                <a:lnTo>
                  <a:pt x="19116" y="25913"/>
                </a:lnTo>
                <a:lnTo>
                  <a:pt x="17018" y="28397"/>
                </a:lnTo>
                <a:lnTo>
                  <a:pt x="15038" y="30948"/>
                </a:lnTo>
                <a:lnTo>
                  <a:pt x="13175" y="33566"/>
                </a:lnTo>
                <a:lnTo>
                  <a:pt x="11430" y="36268"/>
                </a:lnTo>
                <a:lnTo>
                  <a:pt x="9802" y="39020"/>
                </a:lnTo>
                <a:lnTo>
                  <a:pt x="8308" y="41840"/>
                </a:lnTo>
                <a:lnTo>
                  <a:pt x="6915" y="44726"/>
                </a:lnTo>
                <a:lnTo>
                  <a:pt x="5656" y="47647"/>
                </a:lnTo>
                <a:lnTo>
                  <a:pt x="4515" y="50617"/>
                </a:lnTo>
                <a:lnTo>
                  <a:pt x="3508" y="53638"/>
                </a:lnTo>
                <a:lnTo>
                  <a:pt x="2619" y="56693"/>
                </a:lnTo>
                <a:lnTo>
                  <a:pt x="1864" y="59781"/>
                </a:lnTo>
                <a:lnTo>
                  <a:pt x="1226" y="62902"/>
                </a:lnTo>
                <a:lnTo>
                  <a:pt x="722" y="66041"/>
                </a:lnTo>
                <a:lnTo>
                  <a:pt x="353" y="69213"/>
                </a:lnTo>
                <a:lnTo>
                  <a:pt x="118" y="72401"/>
                </a:lnTo>
                <a:lnTo>
                  <a:pt x="1" y="75607"/>
                </a:lnTo>
                <a:lnTo>
                  <a:pt x="34" y="78812"/>
                </a:lnTo>
                <a:lnTo>
                  <a:pt x="202" y="82035"/>
                </a:lnTo>
                <a:lnTo>
                  <a:pt x="504" y="85240"/>
                </a:lnTo>
                <a:lnTo>
                  <a:pt x="941" y="88462"/>
                </a:lnTo>
                <a:lnTo>
                  <a:pt x="1528" y="91668"/>
                </a:lnTo>
                <a:lnTo>
                  <a:pt x="2233" y="94873"/>
                </a:lnTo>
                <a:lnTo>
                  <a:pt x="3106" y="98045"/>
                </a:lnTo>
                <a:lnTo>
                  <a:pt x="4112" y="101201"/>
                </a:lnTo>
                <a:lnTo>
                  <a:pt x="5254" y="104339"/>
                </a:lnTo>
                <a:lnTo>
                  <a:pt x="5891" y="105900"/>
                </a:lnTo>
                <a:lnTo>
                  <a:pt x="6277" y="106823"/>
                </a:lnTo>
                <a:lnTo>
                  <a:pt x="7133" y="108619"/>
                </a:lnTo>
                <a:lnTo>
                  <a:pt x="8073" y="110364"/>
                </a:lnTo>
                <a:lnTo>
                  <a:pt x="9097" y="112059"/>
                </a:lnTo>
                <a:lnTo>
                  <a:pt x="10205" y="113704"/>
                </a:lnTo>
                <a:lnTo>
                  <a:pt x="11413" y="115281"/>
                </a:lnTo>
                <a:lnTo>
                  <a:pt x="12672" y="116809"/>
                </a:lnTo>
                <a:lnTo>
                  <a:pt x="14031" y="118252"/>
                </a:lnTo>
                <a:lnTo>
                  <a:pt x="14736" y="118957"/>
                </a:lnTo>
                <a:lnTo>
                  <a:pt x="15709" y="119880"/>
                </a:lnTo>
                <a:lnTo>
                  <a:pt x="17707" y="121608"/>
                </a:lnTo>
                <a:lnTo>
                  <a:pt x="19821" y="123203"/>
                </a:lnTo>
                <a:lnTo>
                  <a:pt x="22020" y="124663"/>
                </a:lnTo>
                <a:lnTo>
                  <a:pt x="24319" y="126006"/>
                </a:lnTo>
                <a:lnTo>
                  <a:pt x="26685" y="127197"/>
                </a:lnTo>
                <a:lnTo>
                  <a:pt x="29136" y="128271"/>
                </a:lnTo>
                <a:lnTo>
                  <a:pt x="31653" y="129194"/>
                </a:lnTo>
                <a:lnTo>
                  <a:pt x="34238" y="130017"/>
                </a:lnTo>
                <a:lnTo>
                  <a:pt x="36889" y="130688"/>
                </a:lnTo>
                <a:lnTo>
                  <a:pt x="39608" y="131242"/>
                </a:lnTo>
                <a:lnTo>
                  <a:pt x="42377" y="131678"/>
                </a:lnTo>
                <a:lnTo>
                  <a:pt x="45180" y="131980"/>
                </a:lnTo>
                <a:lnTo>
                  <a:pt x="48050" y="132165"/>
                </a:lnTo>
                <a:lnTo>
                  <a:pt x="50936" y="132215"/>
                </a:lnTo>
                <a:lnTo>
                  <a:pt x="53873" y="132165"/>
                </a:lnTo>
                <a:lnTo>
                  <a:pt x="56844" y="131980"/>
                </a:lnTo>
                <a:lnTo>
                  <a:pt x="59831" y="131678"/>
                </a:lnTo>
                <a:lnTo>
                  <a:pt x="62835" y="131259"/>
                </a:lnTo>
                <a:lnTo>
                  <a:pt x="65873" y="130722"/>
                </a:lnTo>
                <a:lnTo>
                  <a:pt x="68911" y="130067"/>
                </a:lnTo>
                <a:lnTo>
                  <a:pt x="71949" y="129295"/>
                </a:lnTo>
                <a:lnTo>
                  <a:pt x="75003" y="128422"/>
                </a:lnTo>
                <a:lnTo>
                  <a:pt x="78041" y="127432"/>
                </a:lnTo>
                <a:lnTo>
                  <a:pt x="81078" y="126324"/>
                </a:lnTo>
                <a:lnTo>
                  <a:pt x="84099" y="125099"/>
                </a:lnTo>
                <a:lnTo>
                  <a:pt x="87120" y="123773"/>
                </a:lnTo>
                <a:lnTo>
                  <a:pt x="90108" y="122347"/>
                </a:lnTo>
                <a:lnTo>
                  <a:pt x="93061" y="120803"/>
                </a:lnTo>
                <a:lnTo>
                  <a:pt x="95982" y="119141"/>
                </a:lnTo>
                <a:lnTo>
                  <a:pt x="98885" y="117396"/>
                </a:lnTo>
                <a:lnTo>
                  <a:pt x="101738" y="115533"/>
                </a:lnTo>
                <a:lnTo>
                  <a:pt x="103148" y="114560"/>
                </a:lnTo>
                <a:lnTo>
                  <a:pt x="104541" y="113569"/>
                </a:lnTo>
                <a:lnTo>
                  <a:pt x="107260" y="111522"/>
                </a:lnTo>
                <a:lnTo>
                  <a:pt x="109911" y="109407"/>
                </a:lnTo>
                <a:lnTo>
                  <a:pt x="112462" y="107226"/>
                </a:lnTo>
                <a:lnTo>
                  <a:pt x="114929" y="104960"/>
                </a:lnTo>
                <a:lnTo>
                  <a:pt x="117296" y="102661"/>
                </a:lnTo>
                <a:lnTo>
                  <a:pt x="119561" y="100278"/>
                </a:lnTo>
                <a:lnTo>
                  <a:pt x="121743" y="97861"/>
                </a:lnTo>
                <a:lnTo>
                  <a:pt x="123824" y="95377"/>
                </a:lnTo>
                <a:lnTo>
                  <a:pt x="125805" y="92860"/>
                </a:lnTo>
                <a:lnTo>
                  <a:pt x="127667" y="90292"/>
                </a:lnTo>
                <a:lnTo>
                  <a:pt x="129430" y="87707"/>
                </a:lnTo>
                <a:lnTo>
                  <a:pt x="131091" y="85072"/>
                </a:lnTo>
                <a:lnTo>
                  <a:pt x="132635" y="82404"/>
                </a:lnTo>
                <a:lnTo>
                  <a:pt x="134062" y="79719"/>
                </a:lnTo>
                <a:lnTo>
                  <a:pt x="135354" y="77017"/>
                </a:lnTo>
                <a:lnTo>
                  <a:pt x="136546" y="74298"/>
                </a:lnTo>
                <a:lnTo>
                  <a:pt x="137603" y="71562"/>
                </a:lnTo>
                <a:lnTo>
                  <a:pt x="138543" y="68810"/>
                </a:lnTo>
                <a:lnTo>
                  <a:pt x="139348" y="66057"/>
                </a:lnTo>
                <a:lnTo>
                  <a:pt x="140020" y="63305"/>
                </a:lnTo>
                <a:lnTo>
                  <a:pt x="140573" y="60569"/>
                </a:lnTo>
                <a:lnTo>
                  <a:pt x="140976" y="57834"/>
                </a:lnTo>
                <a:lnTo>
                  <a:pt x="141245" y="55098"/>
                </a:lnTo>
                <a:lnTo>
                  <a:pt x="141362" y="52396"/>
                </a:lnTo>
                <a:lnTo>
                  <a:pt x="141345" y="49711"/>
                </a:lnTo>
                <a:lnTo>
                  <a:pt x="141178" y="47042"/>
                </a:lnTo>
                <a:lnTo>
                  <a:pt x="140859" y="44408"/>
                </a:lnTo>
                <a:lnTo>
                  <a:pt x="140406" y="41789"/>
                </a:lnTo>
                <a:lnTo>
                  <a:pt x="139785" y="39222"/>
                </a:lnTo>
                <a:lnTo>
                  <a:pt x="138996" y="36704"/>
                </a:lnTo>
                <a:lnTo>
                  <a:pt x="138056" y="34220"/>
                </a:lnTo>
                <a:lnTo>
                  <a:pt x="137536" y="32995"/>
                </a:lnTo>
                <a:lnTo>
                  <a:pt x="137116" y="32089"/>
                </a:lnTo>
                <a:lnTo>
                  <a:pt x="136210" y="30327"/>
                </a:lnTo>
                <a:lnTo>
                  <a:pt x="135203" y="28598"/>
                </a:lnTo>
                <a:lnTo>
                  <a:pt x="134129" y="26937"/>
                </a:lnTo>
                <a:lnTo>
                  <a:pt x="132971" y="25326"/>
                </a:lnTo>
                <a:lnTo>
                  <a:pt x="131729" y="23782"/>
                </a:lnTo>
                <a:lnTo>
                  <a:pt x="130420" y="22305"/>
                </a:lnTo>
                <a:lnTo>
                  <a:pt x="129010" y="20878"/>
                </a:lnTo>
                <a:lnTo>
                  <a:pt x="128288" y="20207"/>
                </a:lnTo>
                <a:lnTo>
                  <a:pt x="127046" y="19066"/>
                </a:lnTo>
                <a:lnTo>
                  <a:pt x="124495" y="16917"/>
                </a:lnTo>
                <a:lnTo>
                  <a:pt x="121861" y="14887"/>
                </a:lnTo>
                <a:lnTo>
                  <a:pt x="119175" y="12990"/>
                </a:lnTo>
                <a:lnTo>
                  <a:pt x="116406" y="11228"/>
                </a:lnTo>
                <a:lnTo>
                  <a:pt x="113603" y="9583"/>
                </a:lnTo>
                <a:lnTo>
                  <a:pt x="110734" y="8073"/>
                </a:lnTo>
                <a:lnTo>
                  <a:pt x="107813" y="6697"/>
                </a:lnTo>
                <a:lnTo>
                  <a:pt x="104843" y="5438"/>
                </a:lnTo>
                <a:lnTo>
                  <a:pt x="101839" y="4313"/>
                </a:lnTo>
                <a:lnTo>
                  <a:pt x="98784" y="3307"/>
                </a:lnTo>
                <a:lnTo>
                  <a:pt x="95713" y="2451"/>
                </a:lnTo>
                <a:lnTo>
                  <a:pt x="92608" y="1712"/>
                </a:lnTo>
                <a:lnTo>
                  <a:pt x="89487" y="1108"/>
                </a:lnTo>
                <a:lnTo>
                  <a:pt x="86331" y="638"/>
                </a:lnTo>
                <a:lnTo>
                  <a:pt x="83159" y="286"/>
                </a:lnTo>
                <a:lnTo>
                  <a:pt x="79988" y="84"/>
                </a:lnTo>
                <a:lnTo>
                  <a:pt x="76816" y="0"/>
                </a:lnTo>
                <a:close/>
              </a:path>
            </a:pathLst>
          </a:custGeom>
          <a:solidFill>
            <a:srgbClr val="FFD4E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58" name="Google Shape;658;p26"/>
          <p:cNvGrpSpPr/>
          <p:nvPr/>
        </p:nvGrpSpPr>
        <p:grpSpPr>
          <a:xfrm>
            <a:off x="-288686" y="1044067"/>
            <a:ext cx="3098680" cy="3341591"/>
            <a:chOff x="2149750" y="1084375"/>
            <a:chExt cx="3414900" cy="3682600"/>
          </a:xfrm>
        </p:grpSpPr>
        <p:sp>
          <p:nvSpPr>
            <p:cNvPr id="659" name="Google Shape;659;p26"/>
            <p:cNvSpPr/>
            <p:nvPr/>
          </p:nvSpPr>
          <p:spPr>
            <a:xfrm>
              <a:off x="2149750" y="1084375"/>
              <a:ext cx="3414900" cy="3682600"/>
            </a:xfrm>
            <a:custGeom>
              <a:rect b="b" l="l" r="r" t="t"/>
              <a:pathLst>
                <a:path extrusionOk="0" fill="none" h="147304" w="136596">
                  <a:moveTo>
                    <a:pt x="68424" y="147304"/>
                  </a:moveTo>
                  <a:lnTo>
                    <a:pt x="0" y="99036"/>
                  </a:lnTo>
                  <a:lnTo>
                    <a:pt x="12235" y="34557"/>
                  </a:lnTo>
                  <a:lnTo>
                    <a:pt x="64749" y="1"/>
                  </a:lnTo>
                  <a:lnTo>
                    <a:pt x="136596" y="41991"/>
                  </a:lnTo>
                  <a:lnTo>
                    <a:pt x="108434" y="99573"/>
                  </a:lnTo>
                  <a:lnTo>
                    <a:pt x="68424" y="147304"/>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0" name="Google Shape;660;p26"/>
            <p:cNvSpPr/>
            <p:nvPr/>
          </p:nvSpPr>
          <p:spPr>
            <a:xfrm>
              <a:off x="2455625" y="1948275"/>
              <a:ext cx="2058000" cy="1320000"/>
            </a:xfrm>
            <a:custGeom>
              <a:rect b="b" l="l" r="r" t="t"/>
              <a:pathLst>
                <a:path extrusionOk="0" fill="none" h="52800" w="82320">
                  <a:moveTo>
                    <a:pt x="0" y="1"/>
                  </a:moveTo>
                  <a:lnTo>
                    <a:pt x="82320" y="52799"/>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1" name="Google Shape;661;p26"/>
            <p:cNvSpPr/>
            <p:nvPr/>
          </p:nvSpPr>
          <p:spPr>
            <a:xfrm>
              <a:off x="4513600" y="2134150"/>
              <a:ext cx="1051050" cy="1134125"/>
            </a:xfrm>
            <a:custGeom>
              <a:rect b="b" l="l" r="r" t="t"/>
              <a:pathLst>
                <a:path extrusionOk="0" fill="none" h="45365" w="42042">
                  <a:moveTo>
                    <a:pt x="1" y="45364"/>
                  </a:moveTo>
                  <a:lnTo>
                    <a:pt x="42042" y="0"/>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2" name="Google Shape;662;p26"/>
            <p:cNvSpPr/>
            <p:nvPr/>
          </p:nvSpPr>
          <p:spPr>
            <a:xfrm>
              <a:off x="3860325" y="3268250"/>
              <a:ext cx="653300" cy="1498725"/>
            </a:xfrm>
            <a:custGeom>
              <a:rect b="b" l="l" r="r" t="t"/>
              <a:pathLst>
                <a:path extrusionOk="0" fill="none" h="59949" w="26132">
                  <a:moveTo>
                    <a:pt x="1" y="59949"/>
                  </a:moveTo>
                  <a:lnTo>
                    <a:pt x="26132" y="0"/>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63" name="Google Shape;663;p26"/>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664" name="Google Shape;664;p2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eft Aligned [Orange]">
  <p:cSld name="BLANK_1_1_1_1_1_1_1_1_1_1_1_1_1_1_1_1_1_1_1_1_1_1">
    <p:spTree>
      <p:nvGrpSpPr>
        <p:cNvPr id="665" name="Shape 665"/>
        <p:cNvGrpSpPr/>
        <p:nvPr/>
      </p:nvGrpSpPr>
      <p:grpSpPr>
        <a:xfrm>
          <a:off x="0" y="0"/>
          <a:ext cx="0" cy="0"/>
          <a:chOff x="0" y="0"/>
          <a:chExt cx="0" cy="0"/>
        </a:xfrm>
      </p:grpSpPr>
      <p:sp>
        <p:nvSpPr>
          <p:cNvPr id="666" name="Google Shape;666;p27"/>
          <p:cNvSpPr/>
          <p:nvPr/>
        </p:nvSpPr>
        <p:spPr>
          <a:xfrm>
            <a:off x="3254137" y="-378799"/>
            <a:ext cx="6786480" cy="6838815"/>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DE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67" name="Google Shape;667;p27"/>
          <p:cNvGrpSpPr/>
          <p:nvPr/>
        </p:nvGrpSpPr>
        <p:grpSpPr>
          <a:xfrm>
            <a:off x="-140852" y="1286473"/>
            <a:ext cx="2812854" cy="3160429"/>
            <a:chOff x="2188350" y="1042000"/>
            <a:chExt cx="3246225" cy="3647350"/>
          </a:xfrm>
        </p:grpSpPr>
        <p:sp>
          <p:nvSpPr>
            <p:cNvPr id="668" name="Google Shape;668;p27"/>
            <p:cNvSpPr/>
            <p:nvPr/>
          </p:nvSpPr>
          <p:spPr>
            <a:xfrm>
              <a:off x="2188350" y="1042000"/>
              <a:ext cx="3246225" cy="3647350"/>
            </a:xfrm>
            <a:custGeom>
              <a:rect b="b" l="l" r="r" t="t"/>
              <a:pathLst>
                <a:path extrusionOk="0" fill="none" h="145894" w="129849">
                  <a:moveTo>
                    <a:pt x="43904" y="145894"/>
                  </a:moveTo>
                  <a:lnTo>
                    <a:pt x="129849" y="90276"/>
                  </a:lnTo>
                  <a:lnTo>
                    <a:pt x="74231" y="1"/>
                  </a:lnTo>
                  <a:lnTo>
                    <a:pt x="0" y="59848"/>
                  </a:lnTo>
                  <a:lnTo>
                    <a:pt x="43904" y="145894"/>
                  </a:lnTo>
                  <a:close/>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9" name="Google Shape;669;p27"/>
            <p:cNvSpPr/>
            <p:nvPr/>
          </p:nvSpPr>
          <p:spPr>
            <a:xfrm>
              <a:off x="2612950" y="2764350"/>
              <a:ext cx="2821625" cy="534550"/>
            </a:xfrm>
            <a:custGeom>
              <a:rect b="b" l="l" r="r" t="t"/>
              <a:pathLst>
                <a:path extrusionOk="0" fill="none" h="21382" w="112865">
                  <a:moveTo>
                    <a:pt x="1" y="0"/>
                  </a:moveTo>
                  <a:lnTo>
                    <a:pt x="112865" y="21382"/>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0" name="Google Shape;670;p27"/>
            <p:cNvSpPr/>
            <p:nvPr/>
          </p:nvSpPr>
          <p:spPr>
            <a:xfrm>
              <a:off x="2612950" y="2764350"/>
              <a:ext cx="673025" cy="1925000"/>
            </a:xfrm>
            <a:custGeom>
              <a:rect b="b" l="l" r="r" t="t"/>
              <a:pathLst>
                <a:path extrusionOk="0" fill="none" h="77000" w="26921">
                  <a:moveTo>
                    <a:pt x="1" y="0"/>
                  </a:moveTo>
                  <a:lnTo>
                    <a:pt x="26920" y="77000"/>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1" name="Google Shape;671;p27"/>
            <p:cNvSpPr/>
            <p:nvPr/>
          </p:nvSpPr>
          <p:spPr>
            <a:xfrm>
              <a:off x="2188350" y="2538200"/>
              <a:ext cx="424625" cy="226175"/>
            </a:xfrm>
            <a:custGeom>
              <a:rect b="b" l="l" r="r" t="t"/>
              <a:pathLst>
                <a:path extrusionOk="0" fill="none" h="9047" w="16985">
                  <a:moveTo>
                    <a:pt x="16985" y="9046"/>
                  </a:moveTo>
                  <a:lnTo>
                    <a:pt x="0" y="0"/>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2" name="Google Shape;672;p27"/>
            <p:cNvSpPr/>
            <p:nvPr/>
          </p:nvSpPr>
          <p:spPr>
            <a:xfrm>
              <a:off x="2612950" y="1042000"/>
              <a:ext cx="1431175" cy="1722375"/>
            </a:xfrm>
            <a:custGeom>
              <a:rect b="b" l="l" r="r" t="t"/>
              <a:pathLst>
                <a:path extrusionOk="0" fill="none" h="68895" w="57247">
                  <a:moveTo>
                    <a:pt x="57247" y="1"/>
                  </a:moveTo>
                  <a:lnTo>
                    <a:pt x="1" y="68894"/>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73" name="Google Shape;673;p27"/>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674" name="Google Shape;674;p2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Statement - Centred">
  <p:cSld name="BLANK_1_1_1_1_1_1_1_1_1_1_1_1_1_1_1_1_1_1_1_1_1_1_1">
    <p:spTree>
      <p:nvGrpSpPr>
        <p:cNvPr id="675" name="Shape 675"/>
        <p:cNvGrpSpPr/>
        <p:nvPr/>
      </p:nvGrpSpPr>
      <p:grpSpPr>
        <a:xfrm>
          <a:off x="0" y="0"/>
          <a:ext cx="0" cy="0"/>
          <a:chOff x="0" y="0"/>
          <a:chExt cx="0" cy="0"/>
        </a:xfrm>
      </p:grpSpPr>
      <p:sp>
        <p:nvSpPr>
          <p:cNvPr id="676" name="Google Shape;676;p28"/>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677" name="Google Shape;677;p2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Centred [Teal]">
  <p:cSld name="BLANK_1_1_1_1_1_1_1_1_1_1_1_1_1_1_1_1_1_1_1_1_1_1_1_2">
    <p:bg>
      <p:bgPr>
        <a:solidFill>
          <a:srgbClr val="A6FFE0"/>
        </a:solidFill>
      </p:bgPr>
    </p:bg>
    <p:spTree>
      <p:nvGrpSpPr>
        <p:cNvPr id="678" name="Shape 678"/>
        <p:cNvGrpSpPr/>
        <p:nvPr/>
      </p:nvGrpSpPr>
      <p:grpSpPr>
        <a:xfrm>
          <a:off x="0" y="0"/>
          <a:ext cx="0" cy="0"/>
          <a:chOff x="0" y="0"/>
          <a:chExt cx="0" cy="0"/>
        </a:xfrm>
      </p:grpSpPr>
      <p:sp>
        <p:nvSpPr>
          <p:cNvPr id="679" name="Google Shape;679;p29"/>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680" name="Google Shape;680;p2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Centred [Purple]">
  <p:cSld name="BLANK_1_1_1_1_1_1_1_1_1_1_1_1_1_1_1_1_1_1_1_1_1_1_1_2_2">
    <p:bg>
      <p:bgPr>
        <a:solidFill>
          <a:srgbClr val="E6D6FF"/>
        </a:solidFill>
      </p:bgPr>
    </p:bg>
    <p:spTree>
      <p:nvGrpSpPr>
        <p:cNvPr id="681" name="Shape 681"/>
        <p:cNvGrpSpPr/>
        <p:nvPr/>
      </p:nvGrpSpPr>
      <p:grpSpPr>
        <a:xfrm>
          <a:off x="0" y="0"/>
          <a:ext cx="0" cy="0"/>
          <a:chOff x="0" y="0"/>
          <a:chExt cx="0" cy="0"/>
        </a:xfrm>
      </p:grpSpPr>
      <p:sp>
        <p:nvSpPr>
          <p:cNvPr id="682" name="Google Shape;682;p30"/>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683" name="Google Shape;683;p3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amp; Text">
  <p:cSld name="BLANK_1">
    <p:spTree>
      <p:nvGrpSpPr>
        <p:cNvPr id="35" name="Shape 35"/>
        <p:cNvGrpSpPr/>
        <p:nvPr/>
      </p:nvGrpSpPr>
      <p:grpSpPr>
        <a:xfrm>
          <a:off x="0" y="0"/>
          <a:ext cx="0" cy="0"/>
          <a:chOff x="0" y="0"/>
          <a:chExt cx="0" cy="0"/>
        </a:xfrm>
      </p:grpSpPr>
      <p:sp>
        <p:nvSpPr>
          <p:cNvPr id="36" name="Google Shape;36;p4"/>
          <p:cNvSpPr txBox="1"/>
          <p:nvPr>
            <p:ph type="title"/>
          </p:nvPr>
        </p:nvSpPr>
        <p:spPr>
          <a:xfrm>
            <a:off x="599050" y="278600"/>
            <a:ext cx="65838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37" name="Google Shape;37;p4"/>
          <p:cNvSpPr txBox="1"/>
          <p:nvPr>
            <p:ph idx="1" type="body"/>
          </p:nvPr>
        </p:nvSpPr>
        <p:spPr>
          <a:xfrm>
            <a:off x="606750" y="1028063"/>
            <a:ext cx="7938300" cy="346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Centred [Red]">
  <p:cSld name="BLANK_1_1_1_1_1_1_1_1_1_1_1_1_1_1_1_1_1_1_1_1_1_1_1_2_1">
    <p:bg>
      <p:bgPr>
        <a:solidFill>
          <a:srgbClr val="FFD4E4"/>
        </a:solidFill>
      </p:bgPr>
    </p:bg>
    <p:spTree>
      <p:nvGrpSpPr>
        <p:cNvPr id="684" name="Shape 684"/>
        <p:cNvGrpSpPr/>
        <p:nvPr/>
      </p:nvGrpSpPr>
      <p:grpSpPr>
        <a:xfrm>
          <a:off x="0" y="0"/>
          <a:ext cx="0" cy="0"/>
          <a:chOff x="0" y="0"/>
          <a:chExt cx="0" cy="0"/>
        </a:xfrm>
      </p:grpSpPr>
      <p:sp>
        <p:nvSpPr>
          <p:cNvPr id="685" name="Google Shape;685;p31"/>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686" name="Google Shape;686;p3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Centred [Orange]">
  <p:cSld name="BLANK_1_1_1_1_1_1_1_1_1_1_1_1_1_1_1_1_1_1_1_1_1_1_1_2_1_1">
    <p:bg>
      <p:bgPr>
        <a:solidFill>
          <a:srgbClr val="FFDEAF"/>
        </a:solidFill>
      </p:bgPr>
    </p:bg>
    <p:spTree>
      <p:nvGrpSpPr>
        <p:cNvPr id="687" name="Shape 687"/>
        <p:cNvGrpSpPr/>
        <p:nvPr/>
      </p:nvGrpSpPr>
      <p:grpSpPr>
        <a:xfrm>
          <a:off x="0" y="0"/>
          <a:ext cx="0" cy="0"/>
          <a:chOff x="0" y="0"/>
          <a:chExt cx="0" cy="0"/>
        </a:xfrm>
      </p:grpSpPr>
      <p:sp>
        <p:nvSpPr>
          <p:cNvPr id="688" name="Google Shape;688;p32"/>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689" name="Google Shape;689;p3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Panel">
  <p:cSld name="BLANK_1_1_1_1_1_1_1_1_1_1_1_1_1_1_1_1_1_1_1_1_1_1_1_1_1">
    <p:bg>
      <p:bgPr>
        <a:solidFill>
          <a:srgbClr val="D8DDDD"/>
        </a:solidFill>
      </p:bgPr>
    </p:bg>
    <p:spTree>
      <p:nvGrpSpPr>
        <p:cNvPr id="690" name="Shape 690"/>
        <p:cNvGrpSpPr/>
        <p:nvPr/>
      </p:nvGrpSpPr>
      <p:grpSpPr>
        <a:xfrm>
          <a:off x="0" y="0"/>
          <a:ext cx="0" cy="0"/>
          <a:chOff x="0" y="0"/>
          <a:chExt cx="0" cy="0"/>
        </a:xfrm>
      </p:grpSpPr>
      <p:sp>
        <p:nvSpPr>
          <p:cNvPr id="691" name="Google Shape;691;p33"/>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92" name="Google Shape;692;p33"/>
          <p:cNvGrpSpPr/>
          <p:nvPr/>
        </p:nvGrpSpPr>
        <p:grpSpPr>
          <a:xfrm>
            <a:off x="8625005" y="4489229"/>
            <a:ext cx="323872" cy="323755"/>
            <a:chOff x="1189675" y="238125"/>
            <a:chExt cx="5240650" cy="5238750"/>
          </a:xfrm>
        </p:grpSpPr>
        <p:sp>
          <p:nvSpPr>
            <p:cNvPr id="693" name="Google Shape;693;p3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94" name="Google Shape;694;p3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95" name="Google Shape;695;p3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96" name="Google Shape;696;p3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697" name="Google Shape;697;p3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698" name="Google Shape;698;p3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699" name="Google Shape;699;p33"/>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el [Teal]">
  <p:cSld name="BLANK_1_1_1_1_1_1_1_1_1_1_1_1_1_1_1_1_1_1_1_1_1_1_1_1_1_5">
    <p:bg>
      <p:bgPr>
        <a:solidFill>
          <a:srgbClr val="A6FFE0"/>
        </a:solidFill>
      </p:bgPr>
    </p:bg>
    <p:spTree>
      <p:nvGrpSpPr>
        <p:cNvPr id="700" name="Shape 700"/>
        <p:cNvGrpSpPr/>
        <p:nvPr/>
      </p:nvGrpSpPr>
      <p:grpSpPr>
        <a:xfrm>
          <a:off x="0" y="0"/>
          <a:ext cx="0" cy="0"/>
          <a:chOff x="0" y="0"/>
          <a:chExt cx="0" cy="0"/>
        </a:xfrm>
      </p:grpSpPr>
      <p:sp>
        <p:nvSpPr>
          <p:cNvPr id="701" name="Google Shape;701;p34"/>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02" name="Google Shape;702;p34"/>
          <p:cNvGrpSpPr/>
          <p:nvPr/>
        </p:nvGrpSpPr>
        <p:grpSpPr>
          <a:xfrm>
            <a:off x="8625005" y="4489229"/>
            <a:ext cx="323872" cy="323755"/>
            <a:chOff x="1189675" y="238125"/>
            <a:chExt cx="5240650" cy="5238750"/>
          </a:xfrm>
        </p:grpSpPr>
        <p:sp>
          <p:nvSpPr>
            <p:cNvPr id="703" name="Google Shape;703;p3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04" name="Google Shape;704;p3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05" name="Google Shape;705;p3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06" name="Google Shape;706;p3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07" name="Google Shape;707;p3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08" name="Google Shape;708;p3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709" name="Google Shape;709;p34"/>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el [Purple]">
  <p:cSld name="BLANK_1_1_1_1_1_1_1_1_1_1_1_1_1_1_1_1_1_1_1_1_1_1_1_1_1_6">
    <p:bg>
      <p:bgPr>
        <a:solidFill>
          <a:srgbClr val="E6D6FF"/>
        </a:solidFill>
      </p:bgPr>
    </p:bg>
    <p:spTree>
      <p:nvGrpSpPr>
        <p:cNvPr id="710" name="Shape 710"/>
        <p:cNvGrpSpPr/>
        <p:nvPr/>
      </p:nvGrpSpPr>
      <p:grpSpPr>
        <a:xfrm>
          <a:off x="0" y="0"/>
          <a:ext cx="0" cy="0"/>
          <a:chOff x="0" y="0"/>
          <a:chExt cx="0" cy="0"/>
        </a:xfrm>
      </p:grpSpPr>
      <p:sp>
        <p:nvSpPr>
          <p:cNvPr id="711" name="Google Shape;711;p35"/>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12" name="Google Shape;712;p35"/>
          <p:cNvGrpSpPr/>
          <p:nvPr/>
        </p:nvGrpSpPr>
        <p:grpSpPr>
          <a:xfrm>
            <a:off x="8625005" y="4489229"/>
            <a:ext cx="323872" cy="323755"/>
            <a:chOff x="1189675" y="238125"/>
            <a:chExt cx="5240650" cy="5238750"/>
          </a:xfrm>
        </p:grpSpPr>
        <p:sp>
          <p:nvSpPr>
            <p:cNvPr id="713" name="Google Shape;713;p3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14" name="Google Shape;714;p3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15" name="Google Shape;715;p3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16" name="Google Shape;716;p3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17" name="Google Shape;717;p3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18" name="Google Shape;718;p3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719" name="Google Shape;719;p35"/>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el [Red]">
  <p:cSld name="BLANK_1_1_1_1_1_1_1_1_1_1_1_1_1_1_1_1_1_1_1_1_1_1_1_1_1_7">
    <p:bg>
      <p:bgPr>
        <a:solidFill>
          <a:srgbClr val="FFD4E4"/>
        </a:solidFill>
      </p:bgPr>
    </p:bg>
    <p:spTree>
      <p:nvGrpSpPr>
        <p:cNvPr id="720" name="Shape 720"/>
        <p:cNvGrpSpPr/>
        <p:nvPr/>
      </p:nvGrpSpPr>
      <p:grpSpPr>
        <a:xfrm>
          <a:off x="0" y="0"/>
          <a:ext cx="0" cy="0"/>
          <a:chOff x="0" y="0"/>
          <a:chExt cx="0" cy="0"/>
        </a:xfrm>
      </p:grpSpPr>
      <p:sp>
        <p:nvSpPr>
          <p:cNvPr id="721" name="Google Shape;721;p36"/>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22" name="Google Shape;722;p36"/>
          <p:cNvGrpSpPr/>
          <p:nvPr/>
        </p:nvGrpSpPr>
        <p:grpSpPr>
          <a:xfrm>
            <a:off x="8625005" y="4489229"/>
            <a:ext cx="323872" cy="323755"/>
            <a:chOff x="1189675" y="238125"/>
            <a:chExt cx="5240650" cy="5238750"/>
          </a:xfrm>
        </p:grpSpPr>
        <p:sp>
          <p:nvSpPr>
            <p:cNvPr id="723" name="Google Shape;723;p3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24" name="Google Shape;724;p3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25" name="Google Shape;725;p3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26" name="Google Shape;726;p3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27" name="Google Shape;727;p3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28" name="Google Shape;728;p3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729" name="Google Shape;729;p36"/>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el [Orange]">
  <p:cSld name="BLANK_1_1_1_1_1_1_1_1_1_1_1_1_1_1_1_1_1_1_1_1_1_1_1_1_1_8">
    <p:bg>
      <p:bgPr>
        <a:solidFill>
          <a:srgbClr val="FFDEAF"/>
        </a:solidFill>
      </p:bgPr>
    </p:bg>
    <p:spTree>
      <p:nvGrpSpPr>
        <p:cNvPr id="730" name="Shape 730"/>
        <p:cNvGrpSpPr/>
        <p:nvPr/>
      </p:nvGrpSpPr>
      <p:grpSpPr>
        <a:xfrm>
          <a:off x="0" y="0"/>
          <a:ext cx="0" cy="0"/>
          <a:chOff x="0" y="0"/>
          <a:chExt cx="0" cy="0"/>
        </a:xfrm>
      </p:grpSpPr>
      <p:sp>
        <p:nvSpPr>
          <p:cNvPr id="731" name="Google Shape;731;p37"/>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32" name="Google Shape;732;p37"/>
          <p:cNvGrpSpPr/>
          <p:nvPr/>
        </p:nvGrpSpPr>
        <p:grpSpPr>
          <a:xfrm>
            <a:off x="8625005" y="4489229"/>
            <a:ext cx="323872" cy="323755"/>
            <a:chOff x="1189675" y="238125"/>
            <a:chExt cx="5240650" cy="5238750"/>
          </a:xfrm>
        </p:grpSpPr>
        <p:sp>
          <p:nvSpPr>
            <p:cNvPr id="733" name="Google Shape;733;p3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34" name="Google Shape;734;p3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35" name="Google Shape;735;p3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36" name="Google Shape;736;p3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37" name="Google Shape;737;p3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38" name="Google Shape;738;p3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739" name="Google Shape;739;p37"/>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Panel Small">
  <p:cSld name="BLANK_1_1_1_1_1_1_1_1_1_1_1_1_1_1_1_1_1_1_1_1_1_1_1_1_1_2">
    <p:bg>
      <p:bgPr>
        <a:solidFill>
          <a:srgbClr val="D8DDDD"/>
        </a:solidFill>
      </p:bgPr>
    </p:bg>
    <p:spTree>
      <p:nvGrpSpPr>
        <p:cNvPr id="740" name="Shape 740"/>
        <p:cNvGrpSpPr/>
        <p:nvPr/>
      </p:nvGrpSpPr>
      <p:grpSpPr>
        <a:xfrm>
          <a:off x="0" y="0"/>
          <a:ext cx="0" cy="0"/>
          <a:chOff x="0" y="0"/>
          <a:chExt cx="0" cy="0"/>
        </a:xfrm>
      </p:grpSpPr>
      <p:sp>
        <p:nvSpPr>
          <p:cNvPr id="741" name="Google Shape;741;p38"/>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42" name="Google Shape;742;p38"/>
          <p:cNvGrpSpPr/>
          <p:nvPr/>
        </p:nvGrpSpPr>
        <p:grpSpPr>
          <a:xfrm>
            <a:off x="8625005" y="4489229"/>
            <a:ext cx="323872" cy="323755"/>
            <a:chOff x="1189675" y="238125"/>
            <a:chExt cx="5240650" cy="5238750"/>
          </a:xfrm>
        </p:grpSpPr>
        <p:sp>
          <p:nvSpPr>
            <p:cNvPr id="743" name="Google Shape;743;p3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44" name="Google Shape;744;p3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45" name="Google Shape;745;p3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46" name="Google Shape;746;p3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47" name="Google Shape;747;p3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48" name="Google Shape;748;p3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el Small - Teal">
  <p:cSld name="BLANK_1_1_1_1_1_1_1_1_1_1_1_1_1_1_1_1_1_1_1_1_1_1_1_1_1_2_1">
    <p:bg>
      <p:bgPr>
        <a:solidFill>
          <a:srgbClr val="A6FFE0"/>
        </a:solidFill>
      </p:bgPr>
    </p:bg>
    <p:spTree>
      <p:nvGrpSpPr>
        <p:cNvPr id="749" name="Shape 749"/>
        <p:cNvGrpSpPr/>
        <p:nvPr/>
      </p:nvGrpSpPr>
      <p:grpSpPr>
        <a:xfrm>
          <a:off x="0" y="0"/>
          <a:ext cx="0" cy="0"/>
          <a:chOff x="0" y="0"/>
          <a:chExt cx="0" cy="0"/>
        </a:xfrm>
      </p:grpSpPr>
      <p:sp>
        <p:nvSpPr>
          <p:cNvPr id="750" name="Google Shape;750;p39"/>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51" name="Google Shape;751;p39"/>
          <p:cNvGrpSpPr/>
          <p:nvPr/>
        </p:nvGrpSpPr>
        <p:grpSpPr>
          <a:xfrm>
            <a:off x="8625005" y="4489229"/>
            <a:ext cx="323872" cy="323755"/>
            <a:chOff x="1189675" y="238125"/>
            <a:chExt cx="5240650" cy="5238750"/>
          </a:xfrm>
        </p:grpSpPr>
        <p:sp>
          <p:nvSpPr>
            <p:cNvPr id="752" name="Google Shape;752;p3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53" name="Google Shape;753;p3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54" name="Google Shape;754;p3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55" name="Google Shape;755;p3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56" name="Google Shape;756;p3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57" name="Google Shape;757;p3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el Small [Purple]">
  <p:cSld name="BLANK_1_1_1_1_1_1_1_1_1_1_1_1_1_1_1_1_1_1_1_1_1_1_1_1_1_2_1_2">
    <p:bg>
      <p:bgPr>
        <a:solidFill>
          <a:srgbClr val="E6D6FF"/>
        </a:solidFill>
      </p:bgPr>
    </p:bg>
    <p:spTree>
      <p:nvGrpSpPr>
        <p:cNvPr id="758" name="Shape 758"/>
        <p:cNvGrpSpPr/>
        <p:nvPr/>
      </p:nvGrpSpPr>
      <p:grpSpPr>
        <a:xfrm>
          <a:off x="0" y="0"/>
          <a:ext cx="0" cy="0"/>
          <a:chOff x="0" y="0"/>
          <a:chExt cx="0" cy="0"/>
        </a:xfrm>
      </p:grpSpPr>
      <p:sp>
        <p:nvSpPr>
          <p:cNvPr id="759" name="Google Shape;759;p40"/>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60" name="Google Shape;760;p40"/>
          <p:cNvGrpSpPr/>
          <p:nvPr/>
        </p:nvGrpSpPr>
        <p:grpSpPr>
          <a:xfrm>
            <a:off x="8625005" y="4489229"/>
            <a:ext cx="323872" cy="323755"/>
            <a:chOff x="1189675" y="238125"/>
            <a:chExt cx="5240650" cy="5238750"/>
          </a:xfrm>
        </p:grpSpPr>
        <p:sp>
          <p:nvSpPr>
            <p:cNvPr id="761" name="Google Shape;761;p4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62" name="Google Shape;762;p4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63" name="Google Shape;763;p4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64" name="Google Shape;764;p4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65" name="Google Shape;765;p4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66" name="Google Shape;766;p4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Cover">
  <p:cSld name="BLANK_1_1">
    <p:bg>
      <p:bgPr>
        <a:solidFill>
          <a:srgbClr val="14234B"/>
        </a:solidFill>
      </p:bgPr>
    </p:bg>
    <p:spTree>
      <p:nvGrpSpPr>
        <p:cNvPr id="38" name="Shape 38"/>
        <p:cNvGrpSpPr/>
        <p:nvPr/>
      </p:nvGrpSpPr>
      <p:grpSpPr>
        <a:xfrm>
          <a:off x="0" y="0"/>
          <a:ext cx="0" cy="0"/>
          <a:chOff x="0" y="0"/>
          <a:chExt cx="0" cy="0"/>
        </a:xfrm>
      </p:grpSpPr>
      <p:sp>
        <p:nvSpPr>
          <p:cNvPr id="39" name="Google Shape;39;p5"/>
          <p:cNvSpPr txBox="1"/>
          <p:nvPr>
            <p:ph idx="1" type="subTitle"/>
          </p:nvPr>
        </p:nvSpPr>
        <p:spPr>
          <a:xfrm>
            <a:off x="3300050" y="4489650"/>
            <a:ext cx="25221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rgbClr val="FFFFFF"/>
                </a:solidFill>
                <a:latin typeface="DM Sans"/>
                <a:ea typeface="DM Sans"/>
                <a:cs typeface="DM Sans"/>
                <a:sym typeface="DM Sans"/>
              </a:defRPr>
            </a:lvl1pPr>
            <a:lvl2pPr lvl="1" rtl="0" algn="ctr">
              <a:spcBef>
                <a:spcPts val="0"/>
              </a:spcBef>
              <a:spcAft>
                <a:spcPts val="0"/>
              </a:spcAft>
              <a:buNone/>
              <a:defRPr sz="1100">
                <a:solidFill>
                  <a:srgbClr val="FFFFFF"/>
                </a:solidFill>
                <a:latin typeface="DM Sans"/>
                <a:ea typeface="DM Sans"/>
                <a:cs typeface="DM Sans"/>
                <a:sym typeface="DM Sans"/>
              </a:defRPr>
            </a:lvl2pPr>
            <a:lvl3pPr lvl="2" rtl="0" algn="ctr">
              <a:spcBef>
                <a:spcPts val="0"/>
              </a:spcBef>
              <a:spcAft>
                <a:spcPts val="0"/>
              </a:spcAft>
              <a:buNone/>
              <a:defRPr sz="1100">
                <a:solidFill>
                  <a:srgbClr val="FFFFFF"/>
                </a:solidFill>
                <a:latin typeface="DM Sans"/>
                <a:ea typeface="DM Sans"/>
                <a:cs typeface="DM Sans"/>
                <a:sym typeface="DM Sans"/>
              </a:defRPr>
            </a:lvl3pPr>
            <a:lvl4pPr lvl="3" rtl="0" algn="ctr">
              <a:spcBef>
                <a:spcPts val="0"/>
              </a:spcBef>
              <a:spcAft>
                <a:spcPts val="0"/>
              </a:spcAft>
              <a:buNone/>
              <a:defRPr sz="1100">
                <a:solidFill>
                  <a:srgbClr val="FFFFFF"/>
                </a:solidFill>
                <a:latin typeface="DM Sans"/>
                <a:ea typeface="DM Sans"/>
                <a:cs typeface="DM Sans"/>
                <a:sym typeface="DM Sans"/>
              </a:defRPr>
            </a:lvl4pPr>
            <a:lvl5pPr lvl="4" rtl="0" algn="ctr">
              <a:spcBef>
                <a:spcPts val="0"/>
              </a:spcBef>
              <a:spcAft>
                <a:spcPts val="0"/>
              </a:spcAft>
              <a:buNone/>
              <a:defRPr sz="1100">
                <a:solidFill>
                  <a:srgbClr val="FFFFFF"/>
                </a:solidFill>
                <a:latin typeface="DM Sans"/>
                <a:ea typeface="DM Sans"/>
                <a:cs typeface="DM Sans"/>
                <a:sym typeface="DM Sans"/>
              </a:defRPr>
            </a:lvl5pPr>
            <a:lvl6pPr lvl="5" rtl="0" algn="ctr">
              <a:spcBef>
                <a:spcPts val="0"/>
              </a:spcBef>
              <a:spcAft>
                <a:spcPts val="0"/>
              </a:spcAft>
              <a:buNone/>
              <a:defRPr sz="1100">
                <a:solidFill>
                  <a:srgbClr val="FFFFFF"/>
                </a:solidFill>
                <a:latin typeface="DM Sans"/>
                <a:ea typeface="DM Sans"/>
                <a:cs typeface="DM Sans"/>
                <a:sym typeface="DM Sans"/>
              </a:defRPr>
            </a:lvl6pPr>
            <a:lvl7pPr lvl="6" rtl="0" algn="ctr">
              <a:spcBef>
                <a:spcPts val="0"/>
              </a:spcBef>
              <a:spcAft>
                <a:spcPts val="0"/>
              </a:spcAft>
              <a:buNone/>
              <a:defRPr sz="1100">
                <a:solidFill>
                  <a:srgbClr val="FFFFFF"/>
                </a:solidFill>
                <a:latin typeface="DM Sans"/>
                <a:ea typeface="DM Sans"/>
                <a:cs typeface="DM Sans"/>
                <a:sym typeface="DM Sans"/>
              </a:defRPr>
            </a:lvl7pPr>
            <a:lvl8pPr lvl="7" rtl="0" algn="ctr">
              <a:spcBef>
                <a:spcPts val="0"/>
              </a:spcBef>
              <a:spcAft>
                <a:spcPts val="0"/>
              </a:spcAft>
              <a:buNone/>
              <a:defRPr sz="1100">
                <a:solidFill>
                  <a:srgbClr val="FFFFFF"/>
                </a:solidFill>
                <a:latin typeface="DM Sans"/>
                <a:ea typeface="DM Sans"/>
                <a:cs typeface="DM Sans"/>
                <a:sym typeface="DM Sans"/>
              </a:defRPr>
            </a:lvl8pPr>
            <a:lvl9pPr lvl="8" rtl="0" algn="ctr">
              <a:spcBef>
                <a:spcPts val="0"/>
              </a:spcBef>
              <a:spcAft>
                <a:spcPts val="0"/>
              </a:spcAft>
              <a:buNone/>
              <a:defRPr sz="1100">
                <a:solidFill>
                  <a:srgbClr val="FFFFFF"/>
                </a:solidFill>
                <a:latin typeface="DM Sans"/>
                <a:ea typeface="DM Sans"/>
                <a:cs typeface="DM Sans"/>
                <a:sym typeface="DM Sans"/>
              </a:defRPr>
            </a:lvl9pPr>
          </a:lstStyle>
          <a:p/>
        </p:txBody>
      </p:sp>
      <p:grpSp>
        <p:nvGrpSpPr>
          <p:cNvPr id="40" name="Google Shape;40;p5"/>
          <p:cNvGrpSpPr/>
          <p:nvPr/>
        </p:nvGrpSpPr>
        <p:grpSpPr>
          <a:xfrm>
            <a:off x="8625005" y="4486847"/>
            <a:ext cx="323872" cy="323755"/>
            <a:chOff x="1189675" y="238125"/>
            <a:chExt cx="5240650" cy="5238750"/>
          </a:xfrm>
        </p:grpSpPr>
        <p:sp>
          <p:nvSpPr>
            <p:cNvPr id="41" name="Google Shape;41;p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5"/>
          <p:cNvGrpSpPr/>
          <p:nvPr/>
        </p:nvGrpSpPr>
        <p:grpSpPr>
          <a:xfrm>
            <a:off x="4004612" y="329983"/>
            <a:ext cx="1135856" cy="245435"/>
            <a:chOff x="238125" y="2073350"/>
            <a:chExt cx="7143750" cy="1568275"/>
          </a:xfrm>
        </p:grpSpPr>
        <p:sp>
          <p:nvSpPr>
            <p:cNvPr id="46" name="Google Shape;46;p5"/>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a:off x="5822076" y="-205520"/>
            <a:ext cx="4485979" cy="3814526"/>
            <a:chOff x="2057450" y="1372200"/>
            <a:chExt cx="3503850" cy="2979400"/>
          </a:xfrm>
        </p:grpSpPr>
        <p:sp>
          <p:nvSpPr>
            <p:cNvPr id="66" name="Google Shape;66;p5"/>
            <p:cNvSpPr/>
            <p:nvPr/>
          </p:nvSpPr>
          <p:spPr>
            <a:xfrm>
              <a:off x="2057450" y="1372200"/>
              <a:ext cx="3503850" cy="2979400"/>
            </a:xfrm>
            <a:custGeom>
              <a:rect b="b" l="l" r="r" t="t"/>
              <a:pathLst>
                <a:path extrusionOk="0" fill="none" h="119176" w="140154">
                  <a:moveTo>
                    <a:pt x="102493" y="110885"/>
                  </a:moveTo>
                  <a:lnTo>
                    <a:pt x="50500" y="119176"/>
                  </a:lnTo>
                  <a:lnTo>
                    <a:pt x="0" y="1"/>
                  </a:lnTo>
                  <a:lnTo>
                    <a:pt x="140153" y="19637"/>
                  </a:lnTo>
                  <a:lnTo>
                    <a:pt x="102493" y="11088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 name="Google Shape;67;p5"/>
            <p:cNvSpPr/>
            <p:nvPr/>
          </p:nvSpPr>
          <p:spPr>
            <a:xfrm>
              <a:off x="2057450" y="1372200"/>
              <a:ext cx="2562325" cy="2772125"/>
            </a:xfrm>
            <a:custGeom>
              <a:rect b="b" l="l" r="r" t="t"/>
              <a:pathLst>
                <a:path extrusionOk="0" fill="none" h="110885" w="102493">
                  <a:moveTo>
                    <a:pt x="102493" y="110885"/>
                  </a:moveTo>
                  <a:lnTo>
                    <a:pt x="0" y="1"/>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8" name="Google Shape;68;p5"/>
          <p:cNvGrpSpPr/>
          <p:nvPr/>
        </p:nvGrpSpPr>
        <p:grpSpPr>
          <a:xfrm flipH="1">
            <a:off x="-1333486" y="1836883"/>
            <a:ext cx="4438540" cy="4472250"/>
            <a:chOff x="2072550" y="1102425"/>
            <a:chExt cx="3426650" cy="3452675"/>
          </a:xfrm>
        </p:grpSpPr>
        <p:sp>
          <p:nvSpPr>
            <p:cNvPr id="69" name="Google Shape;69;p5"/>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 name="Google Shape;70;p5"/>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71" name="Google Shape;71;p5"/>
          <p:cNvSpPr txBox="1"/>
          <p:nvPr>
            <p:ph type="title"/>
          </p:nvPr>
        </p:nvSpPr>
        <p:spPr>
          <a:xfrm>
            <a:off x="1961400" y="1720375"/>
            <a:ext cx="5221200" cy="13845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gn="ctr">
              <a:spcBef>
                <a:spcPts val="0"/>
              </a:spcBef>
              <a:spcAft>
                <a:spcPts val="0"/>
              </a:spcAft>
              <a:buNone/>
              <a:defRPr sz="4500">
                <a:solidFill>
                  <a:srgbClr val="FFFFFF"/>
                </a:solidFill>
                <a:latin typeface="DM Serif Display"/>
                <a:ea typeface="DM Serif Display"/>
                <a:cs typeface="DM Serif Display"/>
                <a:sym typeface="DM Serif Display"/>
              </a:defRPr>
            </a:lvl2pPr>
            <a:lvl3pPr lvl="2" rtl="0" algn="ctr">
              <a:spcBef>
                <a:spcPts val="0"/>
              </a:spcBef>
              <a:spcAft>
                <a:spcPts val="0"/>
              </a:spcAft>
              <a:buNone/>
              <a:defRPr sz="4500">
                <a:solidFill>
                  <a:srgbClr val="FFFFFF"/>
                </a:solidFill>
                <a:latin typeface="DM Serif Display"/>
                <a:ea typeface="DM Serif Display"/>
                <a:cs typeface="DM Serif Display"/>
                <a:sym typeface="DM Serif Display"/>
              </a:defRPr>
            </a:lvl3pPr>
            <a:lvl4pPr lvl="3" rtl="0" algn="ctr">
              <a:spcBef>
                <a:spcPts val="0"/>
              </a:spcBef>
              <a:spcAft>
                <a:spcPts val="0"/>
              </a:spcAft>
              <a:buNone/>
              <a:defRPr sz="4500">
                <a:solidFill>
                  <a:srgbClr val="FFFFFF"/>
                </a:solidFill>
                <a:latin typeface="DM Serif Display"/>
                <a:ea typeface="DM Serif Display"/>
                <a:cs typeface="DM Serif Display"/>
                <a:sym typeface="DM Serif Display"/>
              </a:defRPr>
            </a:lvl4pPr>
            <a:lvl5pPr lvl="4" rtl="0" algn="ctr">
              <a:spcBef>
                <a:spcPts val="0"/>
              </a:spcBef>
              <a:spcAft>
                <a:spcPts val="0"/>
              </a:spcAft>
              <a:buNone/>
              <a:defRPr sz="4500">
                <a:solidFill>
                  <a:srgbClr val="FFFFFF"/>
                </a:solidFill>
                <a:latin typeface="DM Serif Display"/>
                <a:ea typeface="DM Serif Display"/>
                <a:cs typeface="DM Serif Display"/>
                <a:sym typeface="DM Serif Display"/>
              </a:defRPr>
            </a:lvl5pPr>
            <a:lvl6pPr lvl="5" rtl="0" algn="ctr">
              <a:spcBef>
                <a:spcPts val="0"/>
              </a:spcBef>
              <a:spcAft>
                <a:spcPts val="0"/>
              </a:spcAft>
              <a:buNone/>
              <a:defRPr sz="4500">
                <a:solidFill>
                  <a:srgbClr val="FFFFFF"/>
                </a:solidFill>
                <a:latin typeface="DM Serif Display"/>
                <a:ea typeface="DM Serif Display"/>
                <a:cs typeface="DM Serif Display"/>
                <a:sym typeface="DM Serif Display"/>
              </a:defRPr>
            </a:lvl6pPr>
            <a:lvl7pPr lvl="6" rtl="0" algn="ctr">
              <a:spcBef>
                <a:spcPts val="0"/>
              </a:spcBef>
              <a:spcAft>
                <a:spcPts val="0"/>
              </a:spcAft>
              <a:buNone/>
              <a:defRPr sz="4500">
                <a:solidFill>
                  <a:srgbClr val="FFFFFF"/>
                </a:solidFill>
                <a:latin typeface="DM Serif Display"/>
                <a:ea typeface="DM Serif Display"/>
                <a:cs typeface="DM Serif Display"/>
                <a:sym typeface="DM Serif Display"/>
              </a:defRPr>
            </a:lvl7pPr>
            <a:lvl8pPr lvl="7" rtl="0" algn="ctr">
              <a:spcBef>
                <a:spcPts val="0"/>
              </a:spcBef>
              <a:spcAft>
                <a:spcPts val="0"/>
              </a:spcAft>
              <a:buNone/>
              <a:defRPr sz="4500">
                <a:solidFill>
                  <a:srgbClr val="FFFFFF"/>
                </a:solidFill>
                <a:latin typeface="DM Serif Display"/>
                <a:ea typeface="DM Serif Display"/>
                <a:cs typeface="DM Serif Display"/>
                <a:sym typeface="DM Serif Display"/>
              </a:defRPr>
            </a:lvl8pPr>
            <a:lvl9pPr lvl="8" rtl="0" algn="ctr">
              <a:spcBef>
                <a:spcPts val="0"/>
              </a:spcBef>
              <a:spcAft>
                <a:spcPts val="0"/>
              </a:spcAft>
              <a:buNone/>
              <a:defRPr sz="4500">
                <a:solidFill>
                  <a:srgbClr val="FFFFFF"/>
                </a:solidFill>
                <a:latin typeface="DM Serif Display"/>
                <a:ea typeface="DM Serif Display"/>
                <a:cs typeface="DM Serif Display"/>
                <a:sym typeface="DM Serif Display"/>
              </a:defRPr>
            </a:lvl9pPr>
          </a:lstStyle>
          <a:p/>
        </p:txBody>
      </p:sp>
      <p:sp>
        <p:nvSpPr>
          <p:cNvPr id="72" name="Google Shape;72;p5"/>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rgbClr val="FFFFFF"/>
                </a:solidFill>
                <a:latin typeface="DM Sans"/>
                <a:ea typeface="DM Sans"/>
                <a:cs typeface="DM Sans"/>
                <a:sym typeface="DM Sans"/>
              </a:defRPr>
            </a:lvl1pPr>
            <a:lvl2pPr lvl="1" rtl="0" algn="ctr">
              <a:spcBef>
                <a:spcPts val="0"/>
              </a:spcBef>
              <a:spcAft>
                <a:spcPts val="0"/>
              </a:spcAft>
              <a:buNone/>
              <a:defRPr b="1" sz="4500">
                <a:solidFill>
                  <a:srgbClr val="FFFFFF"/>
                </a:solidFill>
                <a:latin typeface="DM Sans"/>
                <a:ea typeface="DM Sans"/>
                <a:cs typeface="DM Sans"/>
                <a:sym typeface="DM Sans"/>
              </a:defRPr>
            </a:lvl2pPr>
            <a:lvl3pPr lvl="2" rtl="0" algn="ctr">
              <a:spcBef>
                <a:spcPts val="0"/>
              </a:spcBef>
              <a:spcAft>
                <a:spcPts val="0"/>
              </a:spcAft>
              <a:buNone/>
              <a:defRPr b="1" sz="4500">
                <a:solidFill>
                  <a:srgbClr val="FFFFFF"/>
                </a:solidFill>
                <a:latin typeface="DM Sans"/>
                <a:ea typeface="DM Sans"/>
                <a:cs typeface="DM Sans"/>
                <a:sym typeface="DM Sans"/>
              </a:defRPr>
            </a:lvl3pPr>
            <a:lvl4pPr lvl="3" rtl="0" algn="ctr">
              <a:spcBef>
                <a:spcPts val="0"/>
              </a:spcBef>
              <a:spcAft>
                <a:spcPts val="0"/>
              </a:spcAft>
              <a:buNone/>
              <a:defRPr b="1" sz="4500">
                <a:solidFill>
                  <a:srgbClr val="FFFFFF"/>
                </a:solidFill>
                <a:latin typeface="DM Sans"/>
                <a:ea typeface="DM Sans"/>
                <a:cs typeface="DM Sans"/>
                <a:sym typeface="DM Sans"/>
              </a:defRPr>
            </a:lvl4pPr>
            <a:lvl5pPr lvl="4" rtl="0" algn="ctr">
              <a:spcBef>
                <a:spcPts val="0"/>
              </a:spcBef>
              <a:spcAft>
                <a:spcPts val="0"/>
              </a:spcAft>
              <a:buNone/>
              <a:defRPr b="1" sz="4500">
                <a:solidFill>
                  <a:srgbClr val="FFFFFF"/>
                </a:solidFill>
                <a:latin typeface="DM Sans"/>
                <a:ea typeface="DM Sans"/>
                <a:cs typeface="DM Sans"/>
                <a:sym typeface="DM Sans"/>
              </a:defRPr>
            </a:lvl5pPr>
            <a:lvl6pPr lvl="5" rtl="0" algn="ctr">
              <a:spcBef>
                <a:spcPts val="0"/>
              </a:spcBef>
              <a:spcAft>
                <a:spcPts val="0"/>
              </a:spcAft>
              <a:buNone/>
              <a:defRPr b="1" sz="4500">
                <a:solidFill>
                  <a:srgbClr val="FFFFFF"/>
                </a:solidFill>
                <a:latin typeface="DM Sans"/>
                <a:ea typeface="DM Sans"/>
                <a:cs typeface="DM Sans"/>
                <a:sym typeface="DM Sans"/>
              </a:defRPr>
            </a:lvl6pPr>
            <a:lvl7pPr lvl="6" rtl="0" algn="ctr">
              <a:spcBef>
                <a:spcPts val="0"/>
              </a:spcBef>
              <a:spcAft>
                <a:spcPts val="0"/>
              </a:spcAft>
              <a:buNone/>
              <a:defRPr b="1" sz="4500">
                <a:solidFill>
                  <a:srgbClr val="FFFFFF"/>
                </a:solidFill>
                <a:latin typeface="DM Sans"/>
                <a:ea typeface="DM Sans"/>
                <a:cs typeface="DM Sans"/>
                <a:sym typeface="DM Sans"/>
              </a:defRPr>
            </a:lvl7pPr>
            <a:lvl8pPr lvl="7" rtl="0" algn="ctr">
              <a:spcBef>
                <a:spcPts val="0"/>
              </a:spcBef>
              <a:spcAft>
                <a:spcPts val="0"/>
              </a:spcAft>
              <a:buNone/>
              <a:defRPr b="1" sz="4500">
                <a:solidFill>
                  <a:srgbClr val="FFFFFF"/>
                </a:solidFill>
                <a:latin typeface="DM Sans"/>
                <a:ea typeface="DM Sans"/>
                <a:cs typeface="DM Sans"/>
                <a:sym typeface="DM Sans"/>
              </a:defRPr>
            </a:lvl8pPr>
            <a:lvl9pPr lvl="8" rtl="0" algn="ctr">
              <a:spcBef>
                <a:spcPts val="0"/>
              </a:spcBef>
              <a:spcAft>
                <a:spcPts val="0"/>
              </a:spcAft>
              <a:buNone/>
              <a:defRPr b="1" sz="4500">
                <a:solidFill>
                  <a:srgbClr val="FFFFFF"/>
                </a:solidFill>
                <a:latin typeface="DM Sans"/>
                <a:ea typeface="DM Sans"/>
                <a:cs typeface="DM Sans"/>
                <a:sym typeface="DM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el Small [Red]">
  <p:cSld name="BLANK_1_1_1_1_1_1_1_1_1_1_1_1_1_1_1_1_1_1_1_1_1_1_1_1_1_2_1_1">
    <p:bg>
      <p:bgPr>
        <a:solidFill>
          <a:srgbClr val="FFD4E4"/>
        </a:solidFill>
      </p:bgPr>
    </p:bg>
    <p:spTree>
      <p:nvGrpSpPr>
        <p:cNvPr id="767" name="Shape 767"/>
        <p:cNvGrpSpPr/>
        <p:nvPr/>
      </p:nvGrpSpPr>
      <p:grpSpPr>
        <a:xfrm>
          <a:off x="0" y="0"/>
          <a:ext cx="0" cy="0"/>
          <a:chOff x="0" y="0"/>
          <a:chExt cx="0" cy="0"/>
        </a:xfrm>
      </p:grpSpPr>
      <p:sp>
        <p:nvSpPr>
          <p:cNvPr id="768" name="Google Shape;768;p41"/>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69" name="Google Shape;769;p41"/>
          <p:cNvGrpSpPr/>
          <p:nvPr/>
        </p:nvGrpSpPr>
        <p:grpSpPr>
          <a:xfrm>
            <a:off x="8625005" y="4489229"/>
            <a:ext cx="323872" cy="323755"/>
            <a:chOff x="1189675" y="238125"/>
            <a:chExt cx="5240650" cy="5238750"/>
          </a:xfrm>
        </p:grpSpPr>
        <p:sp>
          <p:nvSpPr>
            <p:cNvPr id="770" name="Google Shape;770;p4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71" name="Google Shape;771;p4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72" name="Google Shape;772;p4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73" name="Google Shape;773;p4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74" name="Google Shape;774;p4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75" name="Google Shape;775;p4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el Small [Orange]">
  <p:cSld name="BLANK_1_1_1_1_1_1_1_1_1_1_1_1_1_1_1_1_1_1_1_1_1_1_1_1_1_2_1_1_1">
    <p:bg>
      <p:bgPr>
        <a:solidFill>
          <a:srgbClr val="FFDEAF"/>
        </a:solidFill>
      </p:bgPr>
    </p:bg>
    <p:spTree>
      <p:nvGrpSpPr>
        <p:cNvPr id="776" name="Shape 776"/>
        <p:cNvGrpSpPr/>
        <p:nvPr/>
      </p:nvGrpSpPr>
      <p:grpSpPr>
        <a:xfrm>
          <a:off x="0" y="0"/>
          <a:ext cx="0" cy="0"/>
          <a:chOff x="0" y="0"/>
          <a:chExt cx="0" cy="0"/>
        </a:xfrm>
      </p:grpSpPr>
      <p:sp>
        <p:nvSpPr>
          <p:cNvPr id="777" name="Google Shape;777;p42"/>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78" name="Google Shape;778;p42"/>
          <p:cNvGrpSpPr/>
          <p:nvPr/>
        </p:nvGrpSpPr>
        <p:grpSpPr>
          <a:xfrm>
            <a:off x="8625005" y="4489229"/>
            <a:ext cx="323872" cy="323755"/>
            <a:chOff x="1189675" y="238125"/>
            <a:chExt cx="5240650" cy="5238750"/>
          </a:xfrm>
        </p:grpSpPr>
        <p:sp>
          <p:nvSpPr>
            <p:cNvPr id="779" name="Google Shape;779;p4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80" name="Google Shape;780;p4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81" name="Google Shape;781;p4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82" name="Google Shape;782;p4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83" name="Google Shape;783;p4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84" name="Google Shape;784;p4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Blocks">
  <p:cSld name="BLANK_1_1_1_1_1_1_1_1_1_1_1_1_1_1_1_1_1_1_1_1_1_1_1_1_1_3">
    <p:bg>
      <p:bgPr>
        <a:solidFill>
          <a:srgbClr val="D8DDDD"/>
        </a:solidFill>
      </p:bgPr>
    </p:bg>
    <p:spTree>
      <p:nvGrpSpPr>
        <p:cNvPr id="785" name="Shape 785"/>
        <p:cNvGrpSpPr/>
        <p:nvPr/>
      </p:nvGrpSpPr>
      <p:grpSpPr>
        <a:xfrm>
          <a:off x="0" y="0"/>
          <a:ext cx="0" cy="0"/>
          <a:chOff x="0" y="0"/>
          <a:chExt cx="0" cy="0"/>
        </a:xfrm>
      </p:grpSpPr>
      <p:sp>
        <p:nvSpPr>
          <p:cNvPr id="786" name="Google Shape;786;p43"/>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7" name="Google Shape;787;p43"/>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8" name="Google Shape;788;p4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89" name="Google Shape;789;p4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cks [Teal]">
  <p:cSld name="BLANK_1_1_1_1_1_1_1_1_1_1_1_1_1_1_1_1_1_1_1_1_1_1_1_1_1_3_1">
    <p:bg>
      <p:bgPr>
        <a:solidFill>
          <a:srgbClr val="A6FFE0"/>
        </a:solidFill>
      </p:bgPr>
    </p:bg>
    <p:spTree>
      <p:nvGrpSpPr>
        <p:cNvPr id="790" name="Shape 790"/>
        <p:cNvGrpSpPr/>
        <p:nvPr/>
      </p:nvGrpSpPr>
      <p:grpSpPr>
        <a:xfrm>
          <a:off x="0" y="0"/>
          <a:ext cx="0" cy="0"/>
          <a:chOff x="0" y="0"/>
          <a:chExt cx="0" cy="0"/>
        </a:xfrm>
      </p:grpSpPr>
      <p:sp>
        <p:nvSpPr>
          <p:cNvPr id="791" name="Google Shape;791;p44"/>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2" name="Google Shape;792;p44"/>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3" name="Google Shape;793;p4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94" name="Google Shape;794;p4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cks [Purple]">
  <p:cSld name="BLANK_1_1_1_1_1_1_1_1_1_1_1_1_1_1_1_1_1_1_1_1_1_1_1_1_1_3_1_1">
    <p:bg>
      <p:bgPr>
        <a:solidFill>
          <a:srgbClr val="E6D6FF"/>
        </a:solidFill>
      </p:bgPr>
    </p:bg>
    <p:spTree>
      <p:nvGrpSpPr>
        <p:cNvPr id="795" name="Shape 795"/>
        <p:cNvGrpSpPr/>
        <p:nvPr/>
      </p:nvGrpSpPr>
      <p:grpSpPr>
        <a:xfrm>
          <a:off x="0" y="0"/>
          <a:ext cx="0" cy="0"/>
          <a:chOff x="0" y="0"/>
          <a:chExt cx="0" cy="0"/>
        </a:xfrm>
      </p:grpSpPr>
      <p:sp>
        <p:nvSpPr>
          <p:cNvPr id="796" name="Google Shape;796;p45"/>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7" name="Google Shape;797;p45"/>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8" name="Google Shape;798;p4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799" name="Google Shape;799;p4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cks [Red]">
  <p:cSld name="BLANK_1_1_1_1_1_1_1_1_1_1_1_1_1_1_1_1_1_1_1_1_1_1_1_1_1_3_1_1_3">
    <p:bg>
      <p:bgPr>
        <a:solidFill>
          <a:srgbClr val="FFD4E4"/>
        </a:solidFill>
      </p:bgPr>
    </p:bg>
    <p:spTree>
      <p:nvGrpSpPr>
        <p:cNvPr id="800" name="Shape 800"/>
        <p:cNvGrpSpPr/>
        <p:nvPr/>
      </p:nvGrpSpPr>
      <p:grpSpPr>
        <a:xfrm>
          <a:off x="0" y="0"/>
          <a:ext cx="0" cy="0"/>
          <a:chOff x="0" y="0"/>
          <a:chExt cx="0" cy="0"/>
        </a:xfrm>
      </p:grpSpPr>
      <p:sp>
        <p:nvSpPr>
          <p:cNvPr id="801" name="Google Shape;801;p46"/>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2" name="Google Shape;802;p46"/>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3" name="Google Shape;803;p4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04" name="Google Shape;804;p4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cks [Orange]">
  <p:cSld name="BLANK_1_1_1_1_1_1_1_1_1_1_1_1_1_1_1_1_1_1_1_1_1_1_1_1_1_3_1_1_2">
    <p:bg>
      <p:bgPr>
        <a:solidFill>
          <a:srgbClr val="FFDEAF"/>
        </a:solidFill>
      </p:bgPr>
    </p:bg>
    <p:spTree>
      <p:nvGrpSpPr>
        <p:cNvPr id="805" name="Shape 805"/>
        <p:cNvGrpSpPr/>
        <p:nvPr/>
      </p:nvGrpSpPr>
      <p:grpSpPr>
        <a:xfrm>
          <a:off x="0" y="0"/>
          <a:ext cx="0" cy="0"/>
          <a:chOff x="0" y="0"/>
          <a:chExt cx="0" cy="0"/>
        </a:xfrm>
      </p:grpSpPr>
      <p:sp>
        <p:nvSpPr>
          <p:cNvPr id="806" name="Google Shape;806;p47"/>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7" name="Google Shape;807;p47"/>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8" name="Google Shape;808;p4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09" name="Google Shape;809;p4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Quote">
  <p:cSld name="BLANK_1_1_1_1_1_1_1_1_1_1_1_1_1_1_1_1_1_1_1_1_1_1_1_1_1_1_1_1_1_1_1_1_1_1_1_1_1_1_1_2_1_1">
    <p:spTree>
      <p:nvGrpSpPr>
        <p:cNvPr id="810" name="Shape 810"/>
        <p:cNvGrpSpPr/>
        <p:nvPr/>
      </p:nvGrpSpPr>
      <p:grpSpPr>
        <a:xfrm>
          <a:off x="0" y="0"/>
          <a:ext cx="0" cy="0"/>
          <a:chOff x="0" y="0"/>
          <a:chExt cx="0" cy="0"/>
        </a:xfrm>
      </p:grpSpPr>
      <p:sp>
        <p:nvSpPr>
          <p:cNvPr id="811" name="Google Shape;811;p48"/>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812" name="Google Shape;812;p48"/>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813" name="Google Shape;813;p4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eal]">
  <p:cSld name="BLANK_1_1_1_1_1_1_1_1_1_1_1_1_1_1_1_1_1_1_1_1_1_1_1_1_1_1_1_1_1_1_1_1_1_1_1_1_1_1_1_2_1_1_2">
    <p:spTree>
      <p:nvGrpSpPr>
        <p:cNvPr id="814" name="Shape 814"/>
        <p:cNvGrpSpPr/>
        <p:nvPr/>
      </p:nvGrpSpPr>
      <p:grpSpPr>
        <a:xfrm>
          <a:off x="0" y="0"/>
          <a:ext cx="0" cy="0"/>
          <a:chOff x="0" y="0"/>
          <a:chExt cx="0" cy="0"/>
        </a:xfrm>
      </p:grpSpPr>
      <p:sp>
        <p:nvSpPr>
          <p:cNvPr id="815" name="Google Shape;815;p49"/>
          <p:cNvSpPr/>
          <p:nvPr/>
        </p:nvSpPr>
        <p:spPr>
          <a:xfrm>
            <a:off x="1237381" y="-190500"/>
            <a:ext cx="6463749" cy="6468639"/>
          </a:xfrm>
          <a:custGeom>
            <a:rect b="b" l="l" r="r" t="t"/>
            <a:pathLst>
              <a:path extrusionOk="0" h="132283" w="132183">
                <a:moveTo>
                  <a:pt x="77135" y="1"/>
                </a:moveTo>
                <a:lnTo>
                  <a:pt x="6143" y="8392"/>
                </a:lnTo>
                <a:lnTo>
                  <a:pt x="1" y="82673"/>
                </a:lnTo>
                <a:lnTo>
                  <a:pt x="42948" y="132283"/>
                </a:lnTo>
                <a:lnTo>
                  <a:pt x="111976" y="108351"/>
                </a:lnTo>
                <a:lnTo>
                  <a:pt x="132182" y="35295"/>
                </a:lnTo>
                <a:lnTo>
                  <a:pt x="77135" y="1"/>
                </a:lnTo>
                <a:close/>
              </a:path>
            </a:pathLst>
          </a:custGeom>
          <a:solidFill>
            <a:srgbClr val="A6FFE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6" name="Google Shape;816;p49"/>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817" name="Google Shape;817;p49"/>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818" name="Google Shape;818;p4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urple]">
  <p:cSld name="BLANK_1_1_1_1_1_1_1_1_1_1_1_1_1_1_1_1_1_1_1_1_1_1_1_1_1_1_1_1_1_1_1_1_1_1_1_1_1_1_1_2_1_1_1">
    <p:spTree>
      <p:nvGrpSpPr>
        <p:cNvPr id="819" name="Shape 819"/>
        <p:cNvGrpSpPr/>
        <p:nvPr/>
      </p:nvGrpSpPr>
      <p:grpSpPr>
        <a:xfrm>
          <a:off x="0" y="0"/>
          <a:ext cx="0" cy="0"/>
          <a:chOff x="0" y="0"/>
          <a:chExt cx="0" cy="0"/>
        </a:xfrm>
      </p:grpSpPr>
      <p:sp>
        <p:nvSpPr>
          <p:cNvPr id="820" name="Google Shape;820;p50"/>
          <p:cNvSpPr/>
          <p:nvPr/>
        </p:nvSpPr>
        <p:spPr>
          <a:xfrm>
            <a:off x="1095006" y="-898563"/>
            <a:ext cx="6748338" cy="7253046"/>
          </a:xfrm>
          <a:custGeom>
            <a:rect b="b" l="l" r="r" t="t"/>
            <a:pathLst>
              <a:path extrusionOk="0" h="155578" w="144752">
                <a:moveTo>
                  <a:pt x="63557" y="1"/>
                </a:moveTo>
                <a:lnTo>
                  <a:pt x="32811" y="23665"/>
                </a:lnTo>
                <a:lnTo>
                  <a:pt x="0" y="110348"/>
                </a:lnTo>
                <a:lnTo>
                  <a:pt x="42175" y="155577"/>
                </a:lnTo>
                <a:lnTo>
                  <a:pt x="94353" y="143527"/>
                </a:lnTo>
                <a:lnTo>
                  <a:pt x="144752" y="67602"/>
                </a:lnTo>
                <a:lnTo>
                  <a:pt x="123572" y="24470"/>
                </a:lnTo>
                <a:lnTo>
                  <a:pt x="63557" y="1"/>
                </a:lnTo>
                <a:close/>
              </a:path>
            </a:pathLst>
          </a:custGeom>
          <a:solidFill>
            <a:srgbClr val="E6D6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1" name="Google Shape;821;p50"/>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822" name="Google Shape;822;p5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823" name="Google Shape;823;p50"/>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824" name="Google Shape;824;p5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Cover Left Aligned">
  <p:cSld name="CUSTOM_5">
    <p:bg>
      <p:bgPr>
        <a:solidFill>
          <a:schemeClr val="lt2"/>
        </a:solidFill>
      </p:bgPr>
    </p:bg>
    <p:spTree>
      <p:nvGrpSpPr>
        <p:cNvPr id="73" name="Shape 73"/>
        <p:cNvGrpSpPr/>
        <p:nvPr/>
      </p:nvGrpSpPr>
      <p:grpSpPr>
        <a:xfrm>
          <a:off x="0" y="0"/>
          <a:ext cx="0" cy="0"/>
          <a:chOff x="0" y="0"/>
          <a:chExt cx="0" cy="0"/>
        </a:xfrm>
      </p:grpSpPr>
      <p:sp>
        <p:nvSpPr>
          <p:cNvPr id="74" name="Google Shape;74;p6"/>
          <p:cNvSpPr txBox="1"/>
          <p:nvPr>
            <p:ph idx="1" type="subTitle"/>
          </p:nvPr>
        </p:nvSpPr>
        <p:spPr>
          <a:xfrm>
            <a:off x="4004600" y="4489650"/>
            <a:ext cx="2498400" cy="318300"/>
          </a:xfrm>
          <a:prstGeom prst="rect">
            <a:avLst/>
          </a:prstGeom>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lgn="ctr">
              <a:spcBef>
                <a:spcPts val="0"/>
              </a:spcBef>
              <a:spcAft>
                <a:spcPts val="0"/>
              </a:spcAft>
              <a:buNone/>
              <a:defRPr sz="1100">
                <a:solidFill>
                  <a:srgbClr val="FFFFFF"/>
                </a:solidFill>
                <a:latin typeface="DM Sans"/>
                <a:ea typeface="DM Sans"/>
                <a:cs typeface="DM Sans"/>
                <a:sym typeface="DM Sans"/>
              </a:defRPr>
            </a:lvl2pPr>
            <a:lvl3pPr lvl="2" rtl="0" algn="ctr">
              <a:spcBef>
                <a:spcPts val="0"/>
              </a:spcBef>
              <a:spcAft>
                <a:spcPts val="0"/>
              </a:spcAft>
              <a:buNone/>
              <a:defRPr sz="1100">
                <a:solidFill>
                  <a:srgbClr val="FFFFFF"/>
                </a:solidFill>
                <a:latin typeface="DM Sans"/>
                <a:ea typeface="DM Sans"/>
                <a:cs typeface="DM Sans"/>
                <a:sym typeface="DM Sans"/>
              </a:defRPr>
            </a:lvl3pPr>
            <a:lvl4pPr lvl="3" rtl="0" algn="ctr">
              <a:spcBef>
                <a:spcPts val="0"/>
              </a:spcBef>
              <a:spcAft>
                <a:spcPts val="0"/>
              </a:spcAft>
              <a:buNone/>
              <a:defRPr sz="1100">
                <a:solidFill>
                  <a:srgbClr val="FFFFFF"/>
                </a:solidFill>
                <a:latin typeface="DM Sans"/>
                <a:ea typeface="DM Sans"/>
                <a:cs typeface="DM Sans"/>
                <a:sym typeface="DM Sans"/>
              </a:defRPr>
            </a:lvl4pPr>
            <a:lvl5pPr lvl="4" rtl="0" algn="ctr">
              <a:spcBef>
                <a:spcPts val="0"/>
              </a:spcBef>
              <a:spcAft>
                <a:spcPts val="0"/>
              </a:spcAft>
              <a:buNone/>
              <a:defRPr sz="1100">
                <a:solidFill>
                  <a:srgbClr val="FFFFFF"/>
                </a:solidFill>
                <a:latin typeface="DM Sans"/>
                <a:ea typeface="DM Sans"/>
                <a:cs typeface="DM Sans"/>
                <a:sym typeface="DM Sans"/>
              </a:defRPr>
            </a:lvl5pPr>
            <a:lvl6pPr lvl="5" rtl="0" algn="ctr">
              <a:spcBef>
                <a:spcPts val="0"/>
              </a:spcBef>
              <a:spcAft>
                <a:spcPts val="0"/>
              </a:spcAft>
              <a:buNone/>
              <a:defRPr sz="1100">
                <a:solidFill>
                  <a:srgbClr val="FFFFFF"/>
                </a:solidFill>
                <a:latin typeface="DM Sans"/>
                <a:ea typeface="DM Sans"/>
                <a:cs typeface="DM Sans"/>
                <a:sym typeface="DM Sans"/>
              </a:defRPr>
            </a:lvl6pPr>
            <a:lvl7pPr lvl="6" rtl="0" algn="ctr">
              <a:spcBef>
                <a:spcPts val="0"/>
              </a:spcBef>
              <a:spcAft>
                <a:spcPts val="0"/>
              </a:spcAft>
              <a:buNone/>
              <a:defRPr sz="1100">
                <a:solidFill>
                  <a:srgbClr val="FFFFFF"/>
                </a:solidFill>
                <a:latin typeface="DM Sans"/>
                <a:ea typeface="DM Sans"/>
                <a:cs typeface="DM Sans"/>
                <a:sym typeface="DM Sans"/>
              </a:defRPr>
            </a:lvl7pPr>
            <a:lvl8pPr lvl="7" rtl="0" algn="ctr">
              <a:spcBef>
                <a:spcPts val="0"/>
              </a:spcBef>
              <a:spcAft>
                <a:spcPts val="0"/>
              </a:spcAft>
              <a:buNone/>
              <a:defRPr sz="1100">
                <a:solidFill>
                  <a:srgbClr val="FFFFFF"/>
                </a:solidFill>
                <a:latin typeface="DM Sans"/>
                <a:ea typeface="DM Sans"/>
                <a:cs typeface="DM Sans"/>
                <a:sym typeface="DM Sans"/>
              </a:defRPr>
            </a:lvl8pPr>
            <a:lvl9pPr lvl="8" rtl="0" algn="ctr">
              <a:spcBef>
                <a:spcPts val="0"/>
              </a:spcBef>
              <a:spcAft>
                <a:spcPts val="0"/>
              </a:spcAft>
              <a:buNone/>
              <a:defRPr sz="1100">
                <a:solidFill>
                  <a:srgbClr val="FFFFFF"/>
                </a:solidFill>
                <a:latin typeface="DM Sans"/>
                <a:ea typeface="DM Sans"/>
                <a:cs typeface="DM Sans"/>
                <a:sym typeface="DM Sans"/>
              </a:defRPr>
            </a:lvl9pPr>
          </a:lstStyle>
          <a:p/>
        </p:txBody>
      </p:sp>
      <p:grpSp>
        <p:nvGrpSpPr>
          <p:cNvPr id="75" name="Google Shape;75;p6"/>
          <p:cNvGrpSpPr/>
          <p:nvPr/>
        </p:nvGrpSpPr>
        <p:grpSpPr>
          <a:xfrm>
            <a:off x="4004612" y="329983"/>
            <a:ext cx="1135856" cy="245435"/>
            <a:chOff x="238125" y="2073350"/>
            <a:chExt cx="7143750" cy="1568275"/>
          </a:xfrm>
        </p:grpSpPr>
        <p:sp>
          <p:nvSpPr>
            <p:cNvPr id="76" name="Google Shape;76;p6"/>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a:off x="5822076" y="-205520"/>
            <a:ext cx="4485979" cy="3814526"/>
            <a:chOff x="2057450" y="1372200"/>
            <a:chExt cx="3503850" cy="2979400"/>
          </a:xfrm>
        </p:grpSpPr>
        <p:sp>
          <p:nvSpPr>
            <p:cNvPr id="96" name="Google Shape;96;p6"/>
            <p:cNvSpPr/>
            <p:nvPr/>
          </p:nvSpPr>
          <p:spPr>
            <a:xfrm>
              <a:off x="2057450" y="1372200"/>
              <a:ext cx="3503850" cy="2979400"/>
            </a:xfrm>
            <a:custGeom>
              <a:rect b="b" l="l" r="r" t="t"/>
              <a:pathLst>
                <a:path extrusionOk="0" fill="none" h="119176" w="140154">
                  <a:moveTo>
                    <a:pt x="102493" y="110885"/>
                  </a:moveTo>
                  <a:lnTo>
                    <a:pt x="50500" y="119176"/>
                  </a:lnTo>
                  <a:lnTo>
                    <a:pt x="0" y="1"/>
                  </a:lnTo>
                  <a:lnTo>
                    <a:pt x="140153" y="19637"/>
                  </a:lnTo>
                  <a:lnTo>
                    <a:pt x="102493" y="11088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 name="Google Shape;97;p6"/>
            <p:cNvSpPr/>
            <p:nvPr/>
          </p:nvSpPr>
          <p:spPr>
            <a:xfrm>
              <a:off x="2057450" y="1372200"/>
              <a:ext cx="2562325" cy="2772125"/>
            </a:xfrm>
            <a:custGeom>
              <a:rect b="b" l="l" r="r" t="t"/>
              <a:pathLst>
                <a:path extrusionOk="0" fill="none" h="110885" w="102493">
                  <a:moveTo>
                    <a:pt x="102493" y="110885"/>
                  </a:moveTo>
                  <a:lnTo>
                    <a:pt x="0" y="1"/>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98" name="Google Shape;98;p6"/>
          <p:cNvGrpSpPr/>
          <p:nvPr/>
        </p:nvGrpSpPr>
        <p:grpSpPr>
          <a:xfrm flipH="1">
            <a:off x="-1333486" y="1836883"/>
            <a:ext cx="4438540" cy="4472250"/>
            <a:chOff x="2072550" y="1102425"/>
            <a:chExt cx="3426650" cy="3452675"/>
          </a:xfrm>
        </p:grpSpPr>
        <p:sp>
          <p:nvSpPr>
            <p:cNvPr id="99" name="Google Shape;99;p6"/>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 name="Google Shape;100;p6"/>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1" name="Google Shape;101;p6"/>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9pPr>
          </a:lstStyle>
          <a:p/>
        </p:txBody>
      </p:sp>
      <p:sp>
        <p:nvSpPr>
          <p:cNvPr id="102" name="Google Shape;102;p6"/>
          <p:cNvSpPr txBox="1"/>
          <p:nvPr>
            <p:ph idx="2" type="title"/>
          </p:nvPr>
        </p:nvSpPr>
        <p:spPr>
          <a:xfrm>
            <a:off x="606750" y="1720375"/>
            <a:ext cx="2498400" cy="3090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200">
                <a:solidFill>
                  <a:srgbClr val="FFFFFF"/>
                </a:solidFill>
                <a:latin typeface="DM Sans"/>
                <a:ea typeface="DM Sans"/>
                <a:cs typeface="DM Sans"/>
                <a:sym typeface="DM Sans"/>
              </a:defRPr>
            </a:lvl1pPr>
            <a:lvl2pPr lvl="1" rtl="0">
              <a:spcBef>
                <a:spcPts val="700"/>
              </a:spcBef>
              <a:spcAft>
                <a:spcPts val="0"/>
              </a:spcAft>
              <a:buNone/>
              <a:defRPr b="1" sz="4500">
                <a:solidFill>
                  <a:srgbClr val="FFFFFF"/>
                </a:solidFill>
                <a:latin typeface="DM Sans"/>
                <a:ea typeface="DM Sans"/>
                <a:cs typeface="DM Sans"/>
                <a:sym typeface="DM Sans"/>
              </a:defRPr>
            </a:lvl2pPr>
            <a:lvl3pPr lvl="2" rtl="0">
              <a:spcBef>
                <a:spcPts val="700"/>
              </a:spcBef>
              <a:spcAft>
                <a:spcPts val="0"/>
              </a:spcAft>
              <a:buNone/>
              <a:defRPr b="1" sz="4500">
                <a:solidFill>
                  <a:srgbClr val="FFFFFF"/>
                </a:solidFill>
                <a:latin typeface="DM Sans"/>
                <a:ea typeface="DM Sans"/>
                <a:cs typeface="DM Sans"/>
                <a:sym typeface="DM Sans"/>
              </a:defRPr>
            </a:lvl3pPr>
            <a:lvl4pPr lvl="3" rtl="0">
              <a:spcBef>
                <a:spcPts val="700"/>
              </a:spcBef>
              <a:spcAft>
                <a:spcPts val="0"/>
              </a:spcAft>
              <a:buNone/>
              <a:defRPr b="1" sz="4500">
                <a:solidFill>
                  <a:srgbClr val="FFFFFF"/>
                </a:solidFill>
                <a:latin typeface="DM Sans"/>
                <a:ea typeface="DM Sans"/>
                <a:cs typeface="DM Sans"/>
                <a:sym typeface="DM Sans"/>
              </a:defRPr>
            </a:lvl4pPr>
            <a:lvl5pPr lvl="4" rtl="0">
              <a:spcBef>
                <a:spcPts val="700"/>
              </a:spcBef>
              <a:spcAft>
                <a:spcPts val="0"/>
              </a:spcAft>
              <a:buNone/>
              <a:defRPr b="1" sz="4500">
                <a:solidFill>
                  <a:srgbClr val="FFFFFF"/>
                </a:solidFill>
                <a:latin typeface="DM Sans"/>
                <a:ea typeface="DM Sans"/>
                <a:cs typeface="DM Sans"/>
                <a:sym typeface="DM Sans"/>
              </a:defRPr>
            </a:lvl5pPr>
            <a:lvl6pPr lvl="5" rtl="0">
              <a:spcBef>
                <a:spcPts val="700"/>
              </a:spcBef>
              <a:spcAft>
                <a:spcPts val="0"/>
              </a:spcAft>
              <a:buNone/>
              <a:defRPr b="1" sz="4500">
                <a:solidFill>
                  <a:srgbClr val="FFFFFF"/>
                </a:solidFill>
                <a:latin typeface="DM Sans"/>
                <a:ea typeface="DM Sans"/>
                <a:cs typeface="DM Sans"/>
                <a:sym typeface="DM Sans"/>
              </a:defRPr>
            </a:lvl6pPr>
            <a:lvl7pPr lvl="6" rtl="0">
              <a:spcBef>
                <a:spcPts val="700"/>
              </a:spcBef>
              <a:spcAft>
                <a:spcPts val="0"/>
              </a:spcAft>
              <a:buNone/>
              <a:defRPr b="1" sz="4500">
                <a:solidFill>
                  <a:srgbClr val="FFFFFF"/>
                </a:solidFill>
                <a:latin typeface="DM Sans"/>
                <a:ea typeface="DM Sans"/>
                <a:cs typeface="DM Sans"/>
                <a:sym typeface="DM Sans"/>
              </a:defRPr>
            </a:lvl7pPr>
            <a:lvl8pPr lvl="7" rtl="0">
              <a:spcBef>
                <a:spcPts val="700"/>
              </a:spcBef>
              <a:spcAft>
                <a:spcPts val="0"/>
              </a:spcAft>
              <a:buNone/>
              <a:defRPr b="1" sz="4500">
                <a:solidFill>
                  <a:srgbClr val="FFFFFF"/>
                </a:solidFill>
                <a:latin typeface="DM Sans"/>
                <a:ea typeface="DM Sans"/>
                <a:cs typeface="DM Sans"/>
                <a:sym typeface="DM Sans"/>
              </a:defRPr>
            </a:lvl8pPr>
            <a:lvl9pPr lvl="8" rtl="0">
              <a:spcBef>
                <a:spcPts val="700"/>
              </a:spcBef>
              <a:spcAft>
                <a:spcPts val="700"/>
              </a:spcAft>
              <a:buNone/>
              <a:defRPr b="1" sz="4500">
                <a:solidFill>
                  <a:srgbClr val="FFFFFF"/>
                </a:solidFill>
                <a:latin typeface="DM Sans"/>
                <a:ea typeface="DM Sans"/>
                <a:cs typeface="DM Sans"/>
                <a:sym typeface="DM Sans"/>
              </a:defRPr>
            </a:lvl9pPr>
          </a:lstStyle>
          <a:p/>
        </p:txBody>
      </p:sp>
      <p:grpSp>
        <p:nvGrpSpPr>
          <p:cNvPr id="103" name="Google Shape;103;p6"/>
          <p:cNvGrpSpPr/>
          <p:nvPr/>
        </p:nvGrpSpPr>
        <p:grpSpPr>
          <a:xfrm>
            <a:off x="8625005" y="4486847"/>
            <a:ext cx="323872" cy="323755"/>
            <a:chOff x="1189675" y="238125"/>
            <a:chExt cx="5240650" cy="5238750"/>
          </a:xfrm>
        </p:grpSpPr>
        <p:sp>
          <p:nvSpPr>
            <p:cNvPr id="104" name="Google Shape;104;p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Red]">
  <p:cSld name="BLANK_1_1_1_1_1_1_1_1_1_1_1_1_1_1_1_1_1_1_1_1_1_1_1_1_1_1_1_1_1_1_1_1_1_1_1_1_1_1_1_2_1_1_1_1">
    <p:spTree>
      <p:nvGrpSpPr>
        <p:cNvPr id="825" name="Shape 825"/>
        <p:cNvGrpSpPr/>
        <p:nvPr/>
      </p:nvGrpSpPr>
      <p:grpSpPr>
        <a:xfrm>
          <a:off x="0" y="0"/>
          <a:ext cx="0" cy="0"/>
          <a:chOff x="0" y="0"/>
          <a:chExt cx="0" cy="0"/>
        </a:xfrm>
      </p:grpSpPr>
      <p:sp>
        <p:nvSpPr>
          <p:cNvPr id="826" name="Google Shape;826;p51"/>
          <p:cNvSpPr/>
          <p:nvPr/>
        </p:nvSpPr>
        <p:spPr>
          <a:xfrm>
            <a:off x="1144756" y="-537556"/>
            <a:ext cx="6649009" cy="6218780"/>
          </a:xfrm>
          <a:custGeom>
            <a:rect b="b" l="l" r="r" t="t"/>
            <a:pathLst>
              <a:path extrusionOk="0" h="132216" w="141363">
                <a:moveTo>
                  <a:pt x="76816" y="0"/>
                </a:moveTo>
                <a:lnTo>
                  <a:pt x="73627" y="51"/>
                </a:lnTo>
                <a:lnTo>
                  <a:pt x="70455" y="235"/>
                </a:lnTo>
                <a:lnTo>
                  <a:pt x="67266" y="554"/>
                </a:lnTo>
                <a:lnTo>
                  <a:pt x="64111" y="1007"/>
                </a:lnTo>
                <a:lnTo>
                  <a:pt x="60956" y="1595"/>
                </a:lnTo>
                <a:lnTo>
                  <a:pt x="57834" y="2300"/>
                </a:lnTo>
                <a:lnTo>
                  <a:pt x="54729" y="3155"/>
                </a:lnTo>
                <a:lnTo>
                  <a:pt x="51641" y="4146"/>
                </a:lnTo>
                <a:lnTo>
                  <a:pt x="48604" y="5270"/>
                </a:lnTo>
                <a:lnTo>
                  <a:pt x="45600" y="6512"/>
                </a:lnTo>
                <a:lnTo>
                  <a:pt x="42629" y="7905"/>
                </a:lnTo>
                <a:lnTo>
                  <a:pt x="39709" y="9432"/>
                </a:lnTo>
                <a:lnTo>
                  <a:pt x="36839" y="11094"/>
                </a:lnTo>
                <a:lnTo>
                  <a:pt x="34019" y="12889"/>
                </a:lnTo>
                <a:lnTo>
                  <a:pt x="32626" y="13846"/>
                </a:lnTo>
                <a:lnTo>
                  <a:pt x="31267" y="14820"/>
                </a:lnTo>
                <a:lnTo>
                  <a:pt x="28615" y="16850"/>
                </a:lnTo>
                <a:lnTo>
                  <a:pt x="26064" y="18982"/>
                </a:lnTo>
                <a:lnTo>
                  <a:pt x="23631" y="21197"/>
                </a:lnTo>
                <a:lnTo>
                  <a:pt x="21315" y="23513"/>
                </a:lnTo>
                <a:lnTo>
                  <a:pt x="19116" y="25913"/>
                </a:lnTo>
                <a:lnTo>
                  <a:pt x="17018" y="28397"/>
                </a:lnTo>
                <a:lnTo>
                  <a:pt x="15038" y="30948"/>
                </a:lnTo>
                <a:lnTo>
                  <a:pt x="13175" y="33566"/>
                </a:lnTo>
                <a:lnTo>
                  <a:pt x="11430" y="36268"/>
                </a:lnTo>
                <a:lnTo>
                  <a:pt x="9802" y="39020"/>
                </a:lnTo>
                <a:lnTo>
                  <a:pt x="8308" y="41840"/>
                </a:lnTo>
                <a:lnTo>
                  <a:pt x="6915" y="44726"/>
                </a:lnTo>
                <a:lnTo>
                  <a:pt x="5656" y="47647"/>
                </a:lnTo>
                <a:lnTo>
                  <a:pt x="4515" y="50617"/>
                </a:lnTo>
                <a:lnTo>
                  <a:pt x="3508" y="53638"/>
                </a:lnTo>
                <a:lnTo>
                  <a:pt x="2619" y="56693"/>
                </a:lnTo>
                <a:lnTo>
                  <a:pt x="1864" y="59781"/>
                </a:lnTo>
                <a:lnTo>
                  <a:pt x="1226" y="62902"/>
                </a:lnTo>
                <a:lnTo>
                  <a:pt x="722" y="66041"/>
                </a:lnTo>
                <a:lnTo>
                  <a:pt x="353" y="69213"/>
                </a:lnTo>
                <a:lnTo>
                  <a:pt x="118" y="72401"/>
                </a:lnTo>
                <a:lnTo>
                  <a:pt x="1" y="75607"/>
                </a:lnTo>
                <a:lnTo>
                  <a:pt x="34" y="78812"/>
                </a:lnTo>
                <a:lnTo>
                  <a:pt x="202" y="82035"/>
                </a:lnTo>
                <a:lnTo>
                  <a:pt x="504" y="85240"/>
                </a:lnTo>
                <a:lnTo>
                  <a:pt x="941" y="88462"/>
                </a:lnTo>
                <a:lnTo>
                  <a:pt x="1528" y="91668"/>
                </a:lnTo>
                <a:lnTo>
                  <a:pt x="2233" y="94873"/>
                </a:lnTo>
                <a:lnTo>
                  <a:pt x="3106" y="98045"/>
                </a:lnTo>
                <a:lnTo>
                  <a:pt x="4112" y="101201"/>
                </a:lnTo>
                <a:lnTo>
                  <a:pt x="5254" y="104339"/>
                </a:lnTo>
                <a:lnTo>
                  <a:pt x="5891" y="105900"/>
                </a:lnTo>
                <a:lnTo>
                  <a:pt x="6277" y="106823"/>
                </a:lnTo>
                <a:lnTo>
                  <a:pt x="7133" y="108619"/>
                </a:lnTo>
                <a:lnTo>
                  <a:pt x="8073" y="110364"/>
                </a:lnTo>
                <a:lnTo>
                  <a:pt x="9097" y="112059"/>
                </a:lnTo>
                <a:lnTo>
                  <a:pt x="10205" y="113704"/>
                </a:lnTo>
                <a:lnTo>
                  <a:pt x="11413" y="115281"/>
                </a:lnTo>
                <a:lnTo>
                  <a:pt x="12672" y="116809"/>
                </a:lnTo>
                <a:lnTo>
                  <a:pt x="14031" y="118252"/>
                </a:lnTo>
                <a:lnTo>
                  <a:pt x="14736" y="118957"/>
                </a:lnTo>
                <a:lnTo>
                  <a:pt x="15709" y="119880"/>
                </a:lnTo>
                <a:lnTo>
                  <a:pt x="17707" y="121608"/>
                </a:lnTo>
                <a:lnTo>
                  <a:pt x="19821" y="123203"/>
                </a:lnTo>
                <a:lnTo>
                  <a:pt x="22020" y="124663"/>
                </a:lnTo>
                <a:lnTo>
                  <a:pt x="24319" y="126006"/>
                </a:lnTo>
                <a:lnTo>
                  <a:pt x="26685" y="127197"/>
                </a:lnTo>
                <a:lnTo>
                  <a:pt x="29136" y="128271"/>
                </a:lnTo>
                <a:lnTo>
                  <a:pt x="31653" y="129194"/>
                </a:lnTo>
                <a:lnTo>
                  <a:pt x="34238" y="130017"/>
                </a:lnTo>
                <a:lnTo>
                  <a:pt x="36889" y="130688"/>
                </a:lnTo>
                <a:lnTo>
                  <a:pt x="39608" y="131242"/>
                </a:lnTo>
                <a:lnTo>
                  <a:pt x="42377" y="131678"/>
                </a:lnTo>
                <a:lnTo>
                  <a:pt x="45180" y="131980"/>
                </a:lnTo>
                <a:lnTo>
                  <a:pt x="48050" y="132165"/>
                </a:lnTo>
                <a:lnTo>
                  <a:pt x="50936" y="132215"/>
                </a:lnTo>
                <a:lnTo>
                  <a:pt x="53873" y="132165"/>
                </a:lnTo>
                <a:lnTo>
                  <a:pt x="56844" y="131980"/>
                </a:lnTo>
                <a:lnTo>
                  <a:pt x="59831" y="131678"/>
                </a:lnTo>
                <a:lnTo>
                  <a:pt x="62835" y="131259"/>
                </a:lnTo>
                <a:lnTo>
                  <a:pt x="65873" y="130722"/>
                </a:lnTo>
                <a:lnTo>
                  <a:pt x="68911" y="130067"/>
                </a:lnTo>
                <a:lnTo>
                  <a:pt x="71949" y="129295"/>
                </a:lnTo>
                <a:lnTo>
                  <a:pt x="75003" y="128422"/>
                </a:lnTo>
                <a:lnTo>
                  <a:pt x="78041" y="127432"/>
                </a:lnTo>
                <a:lnTo>
                  <a:pt x="81078" y="126324"/>
                </a:lnTo>
                <a:lnTo>
                  <a:pt x="84099" y="125099"/>
                </a:lnTo>
                <a:lnTo>
                  <a:pt x="87120" y="123773"/>
                </a:lnTo>
                <a:lnTo>
                  <a:pt x="90108" y="122347"/>
                </a:lnTo>
                <a:lnTo>
                  <a:pt x="93061" y="120803"/>
                </a:lnTo>
                <a:lnTo>
                  <a:pt x="95982" y="119141"/>
                </a:lnTo>
                <a:lnTo>
                  <a:pt x="98885" y="117396"/>
                </a:lnTo>
                <a:lnTo>
                  <a:pt x="101738" y="115533"/>
                </a:lnTo>
                <a:lnTo>
                  <a:pt x="103148" y="114560"/>
                </a:lnTo>
                <a:lnTo>
                  <a:pt x="104541" y="113569"/>
                </a:lnTo>
                <a:lnTo>
                  <a:pt x="107260" y="111522"/>
                </a:lnTo>
                <a:lnTo>
                  <a:pt x="109911" y="109407"/>
                </a:lnTo>
                <a:lnTo>
                  <a:pt x="112462" y="107226"/>
                </a:lnTo>
                <a:lnTo>
                  <a:pt x="114929" y="104960"/>
                </a:lnTo>
                <a:lnTo>
                  <a:pt x="117296" y="102661"/>
                </a:lnTo>
                <a:lnTo>
                  <a:pt x="119561" y="100278"/>
                </a:lnTo>
                <a:lnTo>
                  <a:pt x="121743" y="97861"/>
                </a:lnTo>
                <a:lnTo>
                  <a:pt x="123824" y="95377"/>
                </a:lnTo>
                <a:lnTo>
                  <a:pt x="125805" y="92860"/>
                </a:lnTo>
                <a:lnTo>
                  <a:pt x="127667" y="90292"/>
                </a:lnTo>
                <a:lnTo>
                  <a:pt x="129430" y="87707"/>
                </a:lnTo>
                <a:lnTo>
                  <a:pt x="131091" y="85072"/>
                </a:lnTo>
                <a:lnTo>
                  <a:pt x="132635" y="82404"/>
                </a:lnTo>
                <a:lnTo>
                  <a:pt x="134062" y="79719"/>
                </a:lnTo>
                <a:lnTo>
                  <a:pt x="135354" y="77017"/>
                </a:lnTo>
                <a:lnTo>
                  <a:pt x="136546" y="74298"/>
                </a:lnTo>
                <a:lnTo>
                  <a:pt x="137603" y="71562"/>
                </a:lnTo>
                <a:lnTo>
                  <a:pt x="138543" y="68810"/>
                </a:lnTo>
                <a:lnTo>
                  <a:pt x="139348" y="66057"/>
                </a:lnTo>
                <a:lnTo>
                  <a:pt x="140020" y="63305"/>
                </a:lnTo>
                <a:lnTo>
                  <a:pt x="140573" y="60569"/>
                </a:lnTo>
                <a:lnTo>
                  <a:pt x="140976" y="57834"/>
                </a:lnTo>
                <a:lnTo>
                  <a:pt x="141245" y="55098"/>
                </a:lnTo>
                <a:lnTo>
                  <a:pt x="141362" y="52396"/>
                </a:lnTo>
                <a:lnTo>
                  <a:pt x="141345" y="49711"/>
                </a:lnTo>
                <a:lnTo>
                  <a:pt x="141178" y="47042"/>
                </a:lnTo>
                <a:lnTo>
                  <a:pt x="140859" y="44408"/>
                </a:lnTo>
                <a:lnTo>
                  <a:pt x="140406" y="41789"/>
                </a:lnTo>
                <a:lnTo>
                  <a:pt x="139785" y="39222"/>
                </a:lnTo>
                <a:lnTo>
                  <a:pt x="138996" y="36704"/>
                </a:lnTo>
                <a:lnTo>
                  <a:pt x="138056" y="34220"/>
                </a:lnTo>
                <a:lnTo>
                  <a:pt x="137536" y="32995"/>
                </a:lnTo>
                <a:lnTo>
                  <a:pt x="137116" y="32089"/>
                </a:lnTo>
                <a:lnTo>
                  <a:pt x="136210" y="30327"/>
                </a:lnTo>
                <a:lnTo>
                  <a:pt x="135203" y="28598"/>
                </a:lnTo>
                <a:lnTo>
                  <a:pt x="134129" y="26937"/>
                </a:lnTo>
                <a:lnTo>
                  <a:pt x="132971" y="25326"/>
                </a:lnTo>
                <a:lnTo>
                  <a:pt x="131729" y="23782"/>
                </a:lnTo>
                <a:lnTo>
                  <a:pt x="130420" y="22305"/>
                </a:lnTo>
                <a:lnTo>
                  <a:pt x="129010" y="20878"/>
                </a:lnTo>
                <a:lnTo>
                  <a:pt x="128288" y="20207"/>
                </a:lnTo>
                <a:lnTo>
                  <a:pt x="127046" y="19066"/>
                </a:lnTo>
                <a:lnTo>
                  <a:pt x="124495" y="16917"/>
                </a:lnTo>
                <a:lnTo>
                  <a:pt x="121861" y="14887"/>
                </a:lnTo>
                <a:lnTo>
                  <a:pt x="119175" y="12990"/>
                </a:lnTo>
                <a:lnTo>
                  <a:pt x="116406" y="11228"/>
                </a:lnTo>
                <a:lnTo>
                  <a:pt x="113603" y="9583"/>
                </a:lnTo>
                <a:lnTo>
                  <a:pt x="110734" y="8073"/>
                </a:lnTo>
                <a:lnTo>
                  <a:pt x="107813" y="6697"/>
                </a:lnTo>
                <a:lnTo>
                  <a:pt x="104843" y="5438"/>
                </a:lnTo>
                <a:lnTo>
                  <a:pt x="101839" y="4313"/>
                </a:lnTo>
                <a:lnTo>
                  <a:pt x="98784" y="3307"/>
                </a:lnTo>
                <a:lnTo>
                  <a:pt x="95713" y="2451"/>
                </a:lnTo>
                <a:lnTo>
                  <a:pt x="92608" y="1712"/>
                </a:lnTo>
                <a:lnTo>
                  <a:pt x="89487" y="1108"/>
                </a:lnTo>
                <a:lnTo>
                  <a:pt x="86331" y="638"/>
                </a:lnTo>
                <a:lnTo>
                  <a:pt x="83159" y="286"/>
                </a:lnTo>
                <a:lnTo>
                  <a:pt x="79988" y="84"/>
                </a:lnTo>
                <a:lnTo>
                  <a:pt x="76816" y="0"/>
                </a:lnTo>
                <a:close/>
              </a:path>
            </a:pathLst>
          </a:custGeom>
          <a:solidFill>
            <a:srgbClr val="FFD4E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7" name="Google Shape;827;p51"/>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828" name="Google Shape;828;p5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829" name="Google Shape;829;p51"/>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830" name="Google Shape;830;p5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BLANK_1_1_1_1_1_1_1_1_1_1_1_1_1_1_1_1_1_1_1_1_1_1_1_1_1_1_1_1_1_1_1_1_1_1_1_1_1_1_1_2_1_1_1_1_1">
    <p:spTree>
      <p:nvGrpSpPr>
        <p:cNvPr id="831" name="Shape 831"/>
        <p:cNvGrpSpPr/>
        <p:nvPr/>
      </p:nvGrpSpPr>
      <p:grpSpPr>
        <a:xfrm>
          <a:off x="0" y="0"/>
          <a:ext cx="0" cy="0"/>
          <a:chOff x="0" y="0"/>
          <a:chExt cx="0" cy="0"/>
        </a:xfrm>
      </p:grpSpPr>
      <p:sp>
        <p:nvSpPr>
          <p:cNvPr id="832" name="Google Shape;832;p52"/>
          <p:cNvSpPr/>
          <p:nvPr/>
        </p:nvSpPr>
        <p:spPr>
          <a:xfrm>
            <a:off x="1075937" y="-847656"/>
            <a:ext cx="6786480" cy="6838815"/>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DE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834" name="Google Shape;834;p5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835" name="Google Shape;835;p52"/>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mages &amp; Text Large">
  <p:cSld name="BLANK_1_1_1_1_1_1_1_1_1_1_1_1_1_1_1_1_1_1_1_1_1_1_1_1_1_1_1_1_1_1_1_1_1_1">
    <p:bg>
      <p:bgPr>
        <a:solidFill>
          <a:srgbClr val="D8DDDD"/>
        </a:solidFill>
      </p:bgPr>
    </p:bg>
    <p:spTree>
      <p:nvGrpSpPr>
        <p:cNvPr id="836" name="Shape 836"/>
        <p:cNvGrpSpPr/>
        <p:nvPr/>
      </p:nvGrpSpPr>
      <p:grpSpPr>
        <a:xfrm>
          <a:off x="0" y="0"/>
          <a:ext cx="0" cy="0"/>
          <a:chOff x="0" y="0"/>
          <a:chExt cx="0" cy="0"/>
        </a:xfrm>
      </p:grpSpPr>
      <p:sp>
        <p:nvSpPr>
          <p:cNvPr id="837" name="Google Shape;837;p53"/>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8" name="Google Shape;838;p53"/>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39" name="Google Shape;839;p53"/>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0" name="Google Shape;840;p53"/>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1" name="Google Shape;841;p53"/>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2" name="Google Shape;842;p53"/>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3" name="Google Shape;843;p53"/>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4" name="Google Shape;844;p53"/>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5" name="Google Shape;845;p5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846" name="Google Shape;846;p5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mp; Text Large [Teal]">
  <p:cSld name="CUSTOM">
    <p:bg>
      <p:bgPr>
        <a:solidFill>
          <a:srgbClr val="A6FFE0"/>
        </a:solidFill>
      </p:bgPr>
    </p:bg>
    <p:spTree>
      <p:nvGrpSpPr>
        <p:cNvPr id="847" name="Shape 847"/>
        <p:cNvGrpSpPr/>
        <p:nvPr/>
      </p:nvGrpSpPr>
      <p:grpSpPr>
        <a:xfrm>
          <a:off x="0" y="0"/>
          <a:ext cx="0" cy="0"/>
          <a:chOff x="0" y="0"/>
          <a:chExt cx="0" cy="0"/>
        </a:xfrm>
      </p:grpSpPr>
      <p:sp>
        <p:nvSpPr>
          <p:cNvPr id="848" name="Google Shape;848;p5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849" name="Google Shape;849;p5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50" name="Google Shape;850;p54"/>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1" name="Google Shape;851;p54"/>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2" name="Google Shape;852;p54"/>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3" name="Google Shape;853;p54"/>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4" name="Google Shape;854;p54"/>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5" name="Google Shape;855;p54"/>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6" name="Google Shape;856;p54"/>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57" name="Google Shape;857;p54"/>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s Large [Purple]">
  <p:cSld name="BLANK_1_1_1_1_1_1_1_1_1_1_1_1_1_1_1_1_1_1_1_1_1_1_1_1_1_1_1_1_1_1_1_1_1_1_3">
    <p:bg>
      <p:bgPr>
        <a:solidFill>
          <a:srgbClr val="E6D6FF"/>
        </a:solidFill>
      </p:bgPr>
    </p:bg>
    <p:spTree>
      <p:nvGrpSpPr>
        <p:cNvPr id="858" name="Shape 858"/>
        <p:cNvGrpSpPr/>
        <p:nvPr/>
      </p:nvGrpSpPr>
      <p:grpSpPr>
        <a:xfrm>
          <a:off x="0" y="0"/>
          <a:ext cx="0" cy="0"/>
          <a:chOff x="0" y="0"/>
          <a:chExt cx="0" cy="0"/>
        </a:xfrm>
      </p:grpSpPr>
      <p:sp>
        <p:nvSpPr>
          <p:cNvPr id="859" name="Google Shape;859;p55"/>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0" name="Google Shape;860;p55"/>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1" name="Google Shape;861;p55"/>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2" name="Google Shape;862;p55"/>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3" name="Google Shape;863;p55"/>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4" name="Google Shape;864;p55"/>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5" name="Google Shape;865;p55"/>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6" name="Google Shape;866;p55"/>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67" name="Google Shape;867;p5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868" name="Google Shape;868;p5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s Large [Red]">
  <p:cSld name="BLANK_1_1_1_1_1_1_1_1_1_1_1_1_1_1_1_1_1_1_1_1_1_1_1_1_1_1_1_1_1_1_1_1_1_1_4">
    <p:bg>
      <p:bgPr>
        <a:solidFill>
          <a:srgbClr val="FFD4E4"/>
        </a:solidFill>
      </p:bgPr>
    </p:bg>
    <p:spTree>
      <p:nvGrpSpPr>
        <p:cNvPr id="869" name="Shape 869"/>
        <p:cNvGrpSpPr/>
        <p:nvPr/>
      </p:nvGrpSpPr>
      <p:grpSpPr>
        <a:xfrm>
          <a:off x="0" y="0"/>
          <a:ext cx="0" cy="0"/>
          <a:chOff x="0" y="0"/>
          <a:chExt cx="0" cy="0"/>
        </a:xfrm>
      </p:grpSpPr>
      <p:sp>
        <p:nvSpPr>
          <p:cNvPr id="870" name="Google Shape;870;p56"/>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1" name="Google Shape;871;p56"/>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2" name="Google Shape;872;p56"/>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3" name="Google Shape;873;p56"/>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4" name="Google Shape;874;p56"/>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5" name="Google Shape;875;p56"/>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6" name="Google Shape;876;p56"/>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7" name="Google Shape;877;p56"/>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8" name="Google Shape;878;p5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879" name="Google Shape;879;p5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s Large [Orange]">
  <p:cSld name="BLANK_1_1_1_1_1_1_1_1_1_1_1_1_1_1_1_1_1_1_1_1_1_1_1_1_1_1_1_1_1_1_1_1_1_1_5">
    <p:bg>
      <p:bgPr>
        <a:solidFill>
          <a:srgbClr val="FFDEAF"/>
        </a:solidFill>
      </p:bgPr>
    </p:bg>
    <p:spTree>
      <p:nvGrpSpPr>
        <p:cNvPr id="880" name="Shape 880"/>
        <p:cNvGrpSpPr/>
        <p:nvPr/>
      </p:nvGrpSpPr>
      <p:grpSpPr>
        <a:xfrm>
          <a:off x="0" y="0"/>
          <a:ext cx="0" cy="0"/>
          <a:chOff x="0" y="0"/>
          <a:chExt cx="0" cy="0"/>
        </a:xfrm>
      </p:grpSpPr>
      <p:sp>
        <p:nvSpPr>
          <p:cNvPr id="881" name="Google Shape;881;p57"/>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2" name="Google Shape;882;p57"/>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3" name="Google Shape;883;p57"/>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4" name="Google Shape;884;p57"/>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5" name="Google Shape;885;p57"/>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6" name="Google Shape;886;p57"/>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7" name="Google Shape;887;p57"/>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8" name="Google Shape;888;p57"/>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9" name="Google Shape;889;p5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890" name="Google Shape;890;p5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mages &amp; Text Small">
  <p:cSld name="BLANK_1_1_1_1_1_1_1_1_1_1_1_1_1_1_1_1_1_1_1_1_1_1_1_1_1_1_1_1_1_1_1_1_1_1_1">
    <p:bg>
      <p:bgPr>
        <a:solidFill>
          <a:srgbClr val="C0C4C4"/>
        </a:solidFill>
      </p:bgPr>
    </p:bg>
    <p:spTree>
      <p:nvGrpSpPr>
        <p:cNvPr id="891" name="Shape 891"/>
        <p:cNvGrpSpPr/>
        <p:nvPr/>
      </p:nvGrpSpPr>
      <p:grpSpPr>
        <a:xfrm>
          <a:off x="0" y="0"/>
          <a:ext cx="0" cy="0"/>
          <a:chOff x="0" y="0"/>
          <a:chExt cx="0" cy="0"/>
        </a:xfrm>
      </p:grpSpPr>
      <p:sp>
        <p:nvSpPr>
          <p:cNvPr id="892" name="Google Shape;892;p58"/>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3" name="Google Shape;893;p58"/>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4" name="Google Shape;894;p58"/>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5" name="Google Shape;895;p58"/>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6" name="Google Shape;896;p58"/>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7" name="Google Shape;897;p58"/>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8" name="Google Shape;898;p58"/>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9" name="Google Shape;899;p58"/>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0" name="Google Shape;900;p58"/>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1" name="Google Shape;901;p5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902" name="Google Shape;902;p5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903" name="Google Shape;903;p58"/>
          <p:cNvGrpSpPr/>
          <p:nvPr/>
        </p:nvGrpSpPr>
        <p:grpSpPr>
          <a:xfrm>
            <a:off x="8625005" y="4489229"/>
            <a:ext cx="323872" cy="323755"/>
            <a:chOff x="1189675" y="238125"/>
            <a:chExt cx="5240650" cy="5238750"/>
          </a:xfrm>
        </p:grpSpPr>
        <p:sp>
          <p:nvSpPr>
            <p:cNvPr id="904" name="Google Shape;904;p5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05" name="Google Shape;905;p5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06" name="Google Shape;906;p5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07" name="Google Shape;907;p5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08" name="Google Shape;908;p58"/>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09" name="Google Shape;909;p58"/>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10" name="Google Shape;910;p58"/>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11" name="Google Shape;911;p58"/>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12" name="Google Shape;912;p58"/>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13" name="Google Shape;913;p58"/>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14" name="Google Shape;914;p58"/>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15" name="Google Shape;915;p58"/>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mp; Text Small [Teal]">
  <p:cSld name="BLANK_1_1_1_1_1_1_1_1_1_1_1_1_1_1_1_1_1_1_1_1_1_1_1_1_1_1_1_1_1_1_1_1_1_1_1_1">
    <p:bg>
      <p:bgPr>
        <a:solidFill>
          <a:srgbClr val="A6FFE0"/>
        </a:solidFill>
      </p:bgPr>
    </p:bg>
    <p:spTree>
      <p:nvGrpSpPr>
        <p:cNvPr id="916" name="Shape 916"/>
        <p:cNvGrpSpPr/>
        <p:nvPr/>
      </p:nvGrpSpPr>
      <p:grpSpPr>
        <a:xfrm>
          <a:off x="0" y="0"/>
          <a:ext cx="0" cy="0"/>
          <a:chOff x="0" y="0"/>
          <a:chExt cx="0" cy="0"/>
        </a:xfrm>
      </p:grpSpPr>
      <p:sp>
        <p:nvSpPr>
          <p:cNvPr id="917" name="Google Shape;917;p59"/>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8" name="Google Shape;918;p59"/>
          <p:cNvSpPr/>
          <p:nvPr/>
        </p:nvSpPr>
        <p:spPr>
          <a:xfrm>
            <a:off x="59901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9" name="Google Shape;919;p59"/>
          <p:cNvSpPr/>
          <p:nvPr/>
        </p:nvSpPr>
        <p:spPr>
          <a:xfrm>
            <a:off x="26425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0" name="Google Shape;920;p59"/>
          <p:cNvSpPr/>
          <p:nvPr/>
        </p:nvSpPr>
        <p:spPr>
          <a:xfrm>
            <a:off x="46861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1" name="Google Shape;921;p59"/>
          <p:cNvSpPr/>
          <p:nvPr/>
        </p:nvSpPr>
        <p:spPr>
          <a:xfrm>
            <a:off x="6729688"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2" name="Google Shape;922;p59"/>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3" name="Google Shape;923;p59"/>
          <p:cNvSpPr/>
          <p:nvPr/>
        </p:nvSpPr>
        <p:spPr>
          <a:xfrm>
            <a:off x="26425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4" name="Google Shape;924;p59"/>
          <p:cNvSpPr/>
          <p:nvPr/>
        </p:nvSpPr>
        <p:spPr>
          <a:xfrm>
            <a:off x="46861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5" name="Google Shape;925;p59"/>
          <p:cNvSpPr/>
          <p:nvPr/>
        </p:nvSpPr>
        <p:spPr>
          <a:xfrm>
            <a:off x="6729688"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6" name="Google Shape;926;p5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927" name="Google Shape;927;p5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928" name="Google Shape;928;p59"/>
          <p:cNvGrpSpPr/>
          <p:nvPr/>
        </p:nvGrpSpPr>
        <p:grpSpPr>
          <a:xfrm>
            <a:off x="8625005" y="4489229"/>
            <a:ext cx="323872" cy="323755"/>
            <a:chOff x="1189675" y="238125"/>
            <a:chExt cx="5240650" cy="5238750"/>
          </a:xfrm>
        </p:grpSpPr>
        <p:sp>
          <p:nvSpPr>
            <p:cNvPr id="929" name="Google Shape;929;p5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30" name="Google Shape;930;p5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31" name="Google Shape;931;p5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32" name="Google Shape;932;p5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33" name="Google Shape;933;p59"/>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34" name="Google Shape;934;p59"/>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35" name="Google Shape;935;p59"/>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36" name="Google Shape;936;p59"/>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37" name="Google Shape;937;p59"/>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38" name="Google Shape;938;p59"/>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39" name="Google Shape;939;p59"/>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40" name="Google Shape;940;p59"/>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mp; Text Large [Purple]">
  <p:cSld name="BLANK_1_1_1_1_1_1_1_1_1_1_1_1_1_1_1_1_1_1_1_1_1_1_1_1_1_1_1_1_1_1_1_1_1_1_1_2">
    <p:bg>
      <p:bgPr>
        <a:solidFill>
          <a:srgbClr val="E6D6FF"/>
        </a:solidFill>
      </p:bgPr>
    </p:bg>
    <p:spTree>
      <p:nvGrpSpPr>
        <p:cNvPr id="941" name="Shape 941"/>
        <p:cNvGrpSpPr/>
        <p:nvPr/>
      </p:nvGrpSpPr>
      <p:grpSpPr>
        <a:xfrm>
          <a:off x="0" y="0"/>
          <a:ext cx="0" cy="0"/>
          <a:chOff x="0" y="0"/>
          <a:chExt cx="0" cy="0"/>
        </a:xfrm>
      </p:grpSpPr>
      <p:sp>
        <p:nvSpPr>
          <p:cNvPr id="942" name="Google Shape;942;p60"/>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3" name="Google Shape;943;p60"/>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4" name="Google Shape;944;p60"/>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5" name="Google Shape;945;p60"/>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6" name="Google Shape;946;p60"/>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7" name="Google Shape;947;p60"/>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8" name="Google Shape;948;p60"/>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9" name="Google Shape;949;p60"/>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0" name="Google Shape;950;p60"/>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1" name="Google Shape;951;p6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952" name="Google Shape;952;p6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953" name="Google Shape;953;p60"/>
          <p:cNvGrpSpPr/>
          <p:nvPr/>
        </p:nvGrpSpPr>
        <p:grpSpPr>
          <a:xfrm>
            <a:off x="8625005" y="4489229"/>
            <a:ext cx="323872" cy="323755"/>
            <a:chOff x="1189675" y="238125"/>
            <a:chExt cx="5240650" cy="5238750"/>
          </a:xfrm>
        </p:grpSpPr>
        <p:sp>
          <p:nvSpPr>
            <p:cNvPr id="954" name="Google Shape;954;p6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endParaRPr>
            </a:p>
          </p:txBody>
        </p:sp>
        <p:sp>
          <p:nvSpPr>
            <p:cNvPr id="955" name="Google Shape;955;p6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endParaRPr>
            </a:p>
          </p:txBody>
        </p:sp>
        <p:sp>
          <p:nvSpPr>
            <p:cNvPr id="956" name="Google Shape;956;p6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endParaRPr>
            </a:p>
          </p:txBody>
        </p:sp>
        <p:sp>
          <p:nvSpPr>
            <p:cNvPr id="957" name="Google Shape;957;p6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endParaRPr>
            </a:p>
          </p:txBody>
        </p:sp>
      </p:grpSp>
      <p:sp>
        <p:nvSpPr>
          <p:cNvPr id="958" name="Google Shape;958;p60"/>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59" name="Google Shape;959;p60"/>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60" name="Google Shape;960;p60"/>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61" name="Google Shape;961;p60"/>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62" name="Google Shape;962;p60"/>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63" name="Google Shape;963;p60"/>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64" name="Google Shape;964;p60"/>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65" name="Google Shape;965;p60"/>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hite]">
  <p:cSld name="BLANK_1_1_1">
    <p:bg>
      <p:bgPr>
        <a:solidFill>
          <a:schemeClr val="lt1"/>
        </a:solidFill>
      </p:bgPr>
    </p:bg>
    <p:spTree>
      <p:nvGrpSpPr>
        <p:cNvPr id="108" name="Shape 108"/>
        <p:cNvGrpSpPr/>
        <p:nvPr/>
      </p:nvGrpSpPr>
      <p:grpSpPr>
        <a:xfrm>
          <a:off x="0" y="0"/>
          <a:ext cx="0" cy="0"/>
          <a:chOff x="0" y="0"/>
          <a:chExt cx="0" cy="0"/>
        </a:xfrm>
      </p:grpSpPr>
      <p:grpSp>
        <p:nvGrpSpPr>
          <p:cNvPr id="109" name="Google Shape;109;p7"/>
          <p:cNvGrpSpPr/>
          <p:nvPr/>
        </p:nvGrpSpPr>
        <p:grpSpPr>
          <a:xfrm>
            <a:off x="5394648" y="1726843"/>
            <a:ext cx="4893789" cy="3831796"/>
            <a:chOff x="1876600" y="1331100"/>
            <a:chExt cx="3607925" cy="2824975"/>
          </a:xfrm>
        </p:grpSpPr>
        <p:sp>
          <p:nvSpPr>
            <p:cNvPr id="110" name="Google Shape;110;p7"/>
            <p:cNvSpPr/>
            <p:nvPr/>
          </p:nvSpPr>
          <p:spPr>
            <a:xfrm>
              <a:off x="1943750" y="1911775"/>
              <a:ext cx="3540775" cy="2244300"/>
            </a:xfrm>
            <a:custGeom>
              <a:rect b="b" l="l" r="r" t="t"/>
              <a:pathLst>
                <a:path extrusionOk="0" fill="none" h="89772" w="141631">
                  <a:moveTo>
                    <a:pt x="140103" y="1"/>
                  </a:moveTo>
                  <a:lnTo>
                    <a:pt x="140439" y="1712"/>
                  </a:lnTo>
                  <a:lnTo>
                    <a:pt x="140976" y="5170"/>
                  </a:lnTo>
                  <a:lnTo>
                    <a:pt x="141362" y="8610"/>
                  </a:lnTo>
                  <a:lnTo>
                    <a:pt x="141580" y="12051"/>
                  </a:lnTo>
                  <a:lnTo>
                    <a:pt x="141630" y="15474"/>
                  </a:lnTo>
                  <a:lnTo>
                    <a:pt x="141529" y="18864"/>
                  </a:lnTo>
                  <a:lnTo>
                    <a:pt x="141278" y="22238"/>
                  </a:lnTo>
                  <a:lnTo>
                    <a:pt x="140875" y="25578"/>
                  </a:lnTo>
                  <a:lnTo>
                    <a:pt x="140321" y="28901"/>
                  </a:lnTo>
                  <a:lnTo>
                    <a:pt x="139616" y="32173"/>
                  </a:lnTo>
                  <a:lnTo>
                    <a:pt x="138777" y="35395"/>
                  </a:lnTo>
                  <a:lnTo>
                    <a:pt x="137787" y="38567"/>
                  </a:lnTo>
                  <a:lnTo>
                    <a:pt x="136679" y="41706"/>
                  </a:lnTo>
                  <a:lnTo>
                    <a:pt x="135421" y="44777"/>
                  </a:lnTo>
                  <a:lnTo>
                    <a:pt x="134028" y="47781"/>
                  </a:lnTo>
                  <a:lnTo>
                    <a:pt x="132500" y="50735"/>
                  </a:lnTo>
                  <a:lnTo>
                    <a:pt x="130856" y="53605"/>
                  </a:lnTo>
                  <a:lnTo>
                    <a:pt x="129077" y="56408"/>
                  </a:lnTo>
                  <a:lnTo>
                    <a:pt x="127180" y="59126"/>
                  </a:lnTo>
                  <a:lnTo>
                    <a:pt x="125166" y="61761"/>
                  </a:lnTo>
                  <a:lnTo>
                    <a:pt x="123035" y="64312"/>
                  </a:lnTo>
                  <a:lnTo>
                    <a:pt x="120769" y="66763"/>
                  </a:lnTo>
                  <a:lnTo>
                    <a:pt x="118420" y="69129"/>
                  </a:lnTo>
                  <a:lnTo>
                    <a:pt x="115936" y="71378"/>
                  </a:lnTo>
                  <a:lnTo>
                    <a:pt x="113351" y="73543"/>
                  </a:lnTo>
                  <a:lnTo>
                    <a:pt x="110666" y="75574"/>
                  </a:lnTo>
                  <a:lnTo>
                    <a:pt x="107880" y="77504"/>
                  </a:lnTo>
                  <a:lnTo>
                    <a:pt x="104977" y="79299"/>
                  </a:lnTo>
                  <a:lnTo>
                    <a:pt x="101989" y="80978"/>
                  </a:lnTo>
                  <a:lnTo>
                    <a:pt x="98901" y="82538"/>
                  </a:lnTo>
                  <a:lnTo>
                    <a:pt x="95729" y="83948"/>
                  </a:lnTo>
                  <a:lnTo>
                    <a:pt x="92457" y="85224"/>
                  </a:lnTo>
                  <a:lnTo>
                    <a:pt x="90795" y="85811"/>
                  </a:lnTo>
                  <a:lnTo>
                    <a:pt x="89134" y="86365"/>
                  </a:lnTo>
                  <a:lnTo>
                    <a:pt x="85794" y="87321"/>
                  </a:lnTo>
                  <a:lnTo>
                    <a:pt x="82437" y="88127"/>
                  </a:lnTo>
                  <a:lnTo>
                    <a:pt x="79081" y="88765"/>
                  </a:lnTo>
                  <a:lnTo>
                    <a:pt x="75724" y="89251"/>
                  </a:lnTo>
                  <a:lnTo>
                    <a:pt x="72368" y="89570"/>
                  </a:lnTo>
                  <a:lnTo>
                    <a:pt x="69028" y="89755"/>
                  </a:lnTo>
                  <a:lnTo>
                    <a:pt x="65688" y="89772"/>
                  </a:lnTo>
                  <a:lnTo>
                    <a:pt x="62365" y="89654"/>
                  </a:lnTo>
                  <a:lnTo>
                    <a:pt x="59059" y="89386"/>
                  </a:lnTo>
                  <a:lnTo>
                    <a:pt x="55769" y="88966"/>
                  </a:lnTo>
                  <a:lnTo>
                    <a:pt x="52530" y="88412"/>
                  </a:lnTo>
                  <a:lnTo>
                    <a:pt x="49308" y="87707"/>
                  </a:lnTo>
                  <a:lnTo>
                    <a:pt x="46136" y="86868"/>
                  </a:lnTo>
                  <a:lnTo>
                    <a:pt x="42998" y="85895"/>
                  </a:lnTo>
                  <a:lnTo>
                    <a:pt x="39910" y="84787"/>
                  </a:lnTo>
                  <a:lnTo>
                    <a:pt x="36889" y="83545"/>
                  </a:lnTo>
                  <a:lnTo>
                    <a:pt x="33901" y="82169"/>
                  </a:lnTo>
                  <a:lnTo>
                    <a:pt x="30981" y="80659"/>
                  </a:lnTo>
                  <a:lnTo>
                    <a:pt x="28145" y="79031"/>
                  </a:lnTo>
                  <a:lnTo>
                    <a:pt x="25359" y="77269"/>
                  </a:lnTo>
                  <a:lnTo>
                    <a:pt x="22657" y="75389"/>
                  </a:lnTo>
                  <a:lnTo>
                    <a:pt x="20039" y="73392"/>
                  </a:lnTo>
                  <a:lnTo>
                    <a:pt x="17505" y="71277"/>
                  </a:lnTo>
                  <a:lnTo>
                    <a:pt x="15054" y="69028"/>
                  </a:lnTo>
                  <a:lnTo>
                    <a:pt x="12705" y="66679"/>
                  </a:lnTo>
                  <a:lnTo>
                    <a:pt x="10439" y="64212"/>
                  </a:lnTo>
                  <a:lnTo>
                    <a:pt x="8291" y="61644"/>
                  </a:lnTo>
                  <a:lnTo>
                    <a:pt x="6243" y="58942"/>
                  </a:lnTo>
                  <a:lnTo>
                    <a:pt x="4313" y="56156"/>
                  </a:lnTo>
                  <a:lnTo>
                    <a:pt x="2501" y="53252"/>
                  </a:lnTo>
                  <a:lnTo>
                    <a:pt x="806" y="50248"/>
                  </a:lnTo>
                  <a:lnTo>
                    <a:pt x="0" y="48704"/>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 name="Google Shape;111;p7"/>
            <p:cNvSpPr/>
            <p:nvPr/>
          </p:nvSpPr>
          <p:spPr>
            <a:xfrm>
              <a:off x="1876600" y="1331100"/>
              <a:ext cx="3577275" cy="2217025"/>
            </a:xfrm>
            <a:custGeom>
              <a:rect b="b" l="l" r="r" t="t"/>
              <a:pathLst>
                <a:path extrusionOk="0" fill="none" h="88681" w="143091">
                  <a:moveTo>
                    <a:pt x="84334" y="81346"/>
                  </a:moveTo>
                  <a:lnTo>
                    <a:pt x="82505" y="81967"/>
                  </a:lnTo>
                  <a:lnTo>
                    <a:pt x="78880" y="83109"/>
                  </a:lnTo>
                  <a:lnTo>
                    <a:pt x="75289" y="84149"/>
                  </a:lnTo>
                  <a:lnTo>
                    <a:pt x="71747" y="85072"/>
                  </a:lnTo>
                  <a:lnTo>
                    <a:pt x="68257" y="85895"/>
                  </a:lnTo>
                  <a:lnTo>
                    <a:pt x="64799" y="86599"/>
                  </a:lnTo>
                  <a:lnTo>
                    <a:pt x="61409" y="87204"/>
                  </a:lnTo>
                  <a:lnTo>
                    <a:pt x="58069" y="87690"/>
                  </a:lnTo>
                  <a:lnTo>
                    <a:pt x="54797" y="88093"/>
                  </a:lnTo>
                  <a:lnTo>
                    <a:pt x="51574" y="88378"/>
                  </a:lnTo>
                  <a:lnTo>
                    <a:pt x="48419" y="88580"/>
                  </a:lnTo>
                  <a:lnTo>
                    <a:pt x="45348" y="88680"/>
                  </a:lnTo>
                  <a:lnTo>
                    <a:pt x="42327" y="88680"/>
                  </a:lnTo>
                  <a:lnTo>
                    <a:pt x="39390" y="88597"/>
                  </a:lnTo>
                  <a:lnTo>
                    <a:pt x="36537" y="88412"/>
                  </a:lnTo>
                  <a:lnTo>
                    <a:pt x="33768" y="88127"/>
                  </a:lnTo>
                  <a:lnTo>
                    <a:pt x="31066" y="87774"/>
                  </a:lnTo>
                  <a:lnTo>
                    <a:pt x="28464" y="87321"/>
                  </a:lnTo>
                  <a:lnTo>
                    <a:pt x="25964" y="86784"/>
                  </a:lnTo>
                  <a:lnTo>
                    <a:pt x="23547" y="86163"/>
                  </a:lnTo>
                  <a:lnTo>
                    <a:pt x="21231" y="85458"/>
                  </a:lnTo>
                  <a:lnTo>
                    <a:pt x="19016" y="84669"/>
                  </a:lnTo>
                  <a:lnTo>
                    <a:pt x="16901" y="83797"/>
                  </a:lnTo>
                  <a:lnTo>
                    <a:pt x="14887" y="82857"/>
                  </a:lnTo>
                  <a:lnTo>
                    <a:pt x="13008" y="81833"/>
                  </a:lnTo>
                  <a:lnTo>
                    <a:pt x="11229" y="80742"/>
                  </a:lnTo>
                  <a:lnTo>
                    <a:pt x="9567" y="79584"/>
                  </a:lnTo>
                  <a:lnTo>
                    <a:pt x="8023" y="78342"/>
                  </a:lnTo>
                  <a:lnTo>
                    <a:pt x="6613" y="77033"/>
                  </a:lnTo>
                  <a:lnTo>
                    <a:pt x="5321" y="75657"/>
                  </a:lnTo>
                  <a:lnTo>
                    <a:pt x="4163" y="74214"/>
                  </a:lnTo>
                  <a:lnTo>
                    <a:pt x="3139" y="72720"/>
                  </a:lnTo>
                  <a:lnTo>
                    <a:pt x="2686" y="71931"/>
                  </a:lnTo>
                  <a:lnTo>
                    <a:pt x="2686" y="71931"/>
                  </a:lnTo>
                  <a:lnTo>
                    <a:pt x="2669" y="71914"/>
                  </a:lnTo>
                  <a:lnTo>
                    <a:pt x="2099" y="70740"/>
                  </a:lnTo>
                  <a:lnTo>
                    <a:pt x="1545" y="69565"/>
                  </a:lnTo>
                  <a:lnTo>
                    <a:pt x="1495" y="69447"/>
                  </a:lnTo>
                  <a:lnTo>
                    <a:pt x="1444" y="69330"/>
                  </a:lnTo>
                  <a:lnTo>
                    <a:pt x="1125" y="68474"/>
                  </a:lnTo>
                  <a:lnTo>
                    <a:pt x="605" y="66729"/>
                  </a:lnTo>
                  <a:lnTo>
                    <a:pt x="253" y="64950"/>
                  </a:lnTo>
                  <a:lnTo>
                    <a:pt x="51" y="63154"/>
                  </a:lnTo>
                  <a:lnTo>
                    <a:pt x="18" y="62248"/>
                  </a:lnTo>
                  <a:lnTo>
                    <a:pt x="1" y="61274"/>
                  </a:lnTo>
                  <a:lnTo>
                    <a:pt x="85" y="59311"/>
                  </a:lnTo>
                  <a:lnTo>
                    <a:pt x="337" y="57347"/>
                  </a:lnTo>
                  <a:lnTo>
                    <a:pt x="739" y="55383"/>
                  </a:lnTo>
                  <a:lnTo>
                    <a:pt x="1276" y="53403"/>
                  </a:lnTo>
                  <a:lnTo>
                    <a:pt x="1964" y="51439"/>
                  </a:lnTo>
                  <a:lnTo>
                    <a:pt x="2787" y="49459"/>
                  </a:lnTo>
                  <a:lnTo>
                    <a:pt x="3743" y="47496"/>
                  </a:lnTo>
                  <a:lnTo>
                    <a:pt x="4834" y="45532"/>
                  </a:lnTo>
                  <a:lnTo>
                    <a:pt x="6043" y="43568"/>
                  </a:lnTo>
                  <a:lnTo>
                    <a:pt x="7385" y="41622"/>
                  </a:lnTo>
                  <a:lnTo>
                    <a:pt x="8829" y="39692"/>
                  </a:lnTo>
                  <a:lnTo>
                    <a:pt x="10406" y="37778"/>
                  </a:lnTo>
                  <a:lnTo>
                    <a:pt x="12084" y="35882"/>
                  </a:lnTo>
                  <a:lnTo>
                    <a:pt x="13880" y="34019"/>
                  </a:lnTo>
                  <a:lnTo>
                    <a:pt x="15777" y="32156"/>
                  </a:lnTo>
                  <a:lnTo>
                    <a:pt x="17757" y="30343"/>
                  </a:lnTo>
                  <a:lnTo>
                    <a:pt x="19855" y="28531"/>
                  </a:lnTo>
                  <a:lnTo>
                    <a:pt x="22037" y="26769"/>
                  </a:lnTo>
                  <a:lnTo>
                    <a:pt x="24319" y="25040"/>
                  </a:lnTo>
                  <a:lnTo>
                    <a:pt x="27877" y="22506"/>
                  </a:lnTo>
                  <a:lnTo>
                    <a:pt x="32929" y="19267"/>
                  </a:lnTo>
                  <a:lnTo>
                    <a:pt x="38266" y="16212"/>
                  </a:lnTo>
                  <a:lnTo>
                    <a:pt x="43854" y="13359"/>
                  </a:lnTo>
                  <a:lnTo>
                    <a:pt x="49695" y="10724"/>
                  </a:lnTo>
                  <a:lnTo>
                    <a:pt x="55720" y="8341"/>
                  </a:lnTo>
                  <a:lnTo>
                    <a:pt x="58808" y="7250"/>
                  </a:lnTo>
                  <a:lnTo>
                    <a:pt x="61913" y="6193"/>
                  </a:lnTo>
                  <a:lnTo>
                    <a:pt x="68156" y="4380"/>
                  </a:lnTo>
                  <a:lnTo>
                    <a:pt x="74365" y="2853"/>
                  </a:lnTo>
                  <a:lnTo>
                    <a:pt x="80542" y="1662"/>
                  </a:lnTo>
                  <a:lnTo>
                    <a:pt x="86617" y="789"/>
                  </a:lnTo>
                  <a:lnTo>
                    <a:pt x="92575" y="235"/>
                  </a:lnTo>
                  <a:lnTo>
                    <a:pt x="96955" y="34"/>
                  </a:lnTo>
                  <a:lnTo>
                    <a:pt x="99808" y="0"/>
                  </a:lnTo>
                  <a:lnTo>
                    <a:pt x="102611" y="51"/>
                  </a:lnTo>
                  <a:lnTo>
                    <a:pt x="105380" y="168"/>
                  </a:lnTo>
                  <a:lnTo>
                    <a:pt x="108065" y="386"/>
                  </a:lnTo>
                  <a:lnTo>
                    <a:pt x="110700" y="671"/>
                  </a:lnTo>
                  <a:lnTo>
                    <a:pt x="113268" y="1058"/>
                  </a:lnTo>
                  <a:lnTo>
                    <a:pt x="115752" y="1511"/>
                  </a:lnTo>
                  <a:lnTo>
                    <a:pt x="118169" y="2048"/>
                  </a:lnTo>
                  <a:lnTo>
                    <a:pt x="120501" y="2669"/>
                  </a:lnTo>
                  <a:lnTo>
                    <a:pt x="122750" y="3390"/>
                  </a:lnTo>
                  <a:lnTo>
                    <a:pt x="124915" y="4179"/>
                  </a:lnTo>
                  <a:lnTo>
                    <a:pt x="126980" y="5052"/>
                  </a:lnTo>
                  <a:lnTo>
                    <a:pt x="128943" y="6025"/>
                  </a:lnTo>
                  <a:lnTo>
                    <a:pt x="130806" y="7066"/>
                  </a:lnTo>
                  <a:lnTo>
                    <a:pt x="132568" y="8207"/>
                  </a:lnTo>
                  <a:lnTo>
                    <a:pt x="134213" y="9415"/>
                  </a:lnTo>
                  <a:lnTo>
                    <a:pt x="135740" y="10724"/>
                  </a:lnTo>
                  <a:lnTo>
                    <a:pt x="137133" y="12117"/>
                  </a:lnTo>
                  <a:lnTo>
                    <a:pt x="138425" y="13594"/>
                  </a:lnTo>
                  <a:lnTo>
                    <a:pt x="139013" y="14383"/>
                  </a:lnTo>
                  <a:lnTo>
                    <a:pt x="139583" y="15189"/>
                  </a:lnTo>
                  <a:lnTo>
                    <a:pt x="140624" y="16900"/>
                  </a:lnTo>
                  <a:lnTo>
                    <a:pt x="141480" y="18713"/>
                  </a:lnTo>
                  <a:lnTo>
                    <a:pt x="142168" y="20593"/>
                  </a:lnTo>
                  <a:lnTo>
                    <a:pt x="142436" y="21566"/>
                  </a:lnTo>
                  <a:lnTo>
                    <a:pt x="142436" y="21583"/>
                  </a:lnTo>
                  <a:lnTo>
                    <a:pt x="142621" y="22388"/>
                  </a:lnTo>
                  <a:lnTo>
                    <a:pt x="142789" y="23194"/>
                  </a:lnTo>
                  <a:lnTo>
                    <a:pt x="142789" y="23211"/>
                  </a:lnTo>
                  <a:lnTo>
                    <a:pt x="142789" y="23211"/>
                  </a:lnTo>
                  <a:lnTo>
                    <a:pt x="142923" y="24117"/>
                  </a:lnTo>
                  <a:lnTo>
                    <a:pt x="143074" y="25930"/>
                  </a:lnTo>
                  <a:lnTo>
                    <a:pt x="143091" y="27793"/>
                  </a:lnTo>
                  <a:lnTo>
                    <a:pt x="142957" y="29672"/>
                  </a:lnTo>
                  <a:lnTo>
                    <a:pt x="142671" y="31585"/>
                  </a:lnTo>
                  <a:lnTo>
                    <a:pt x="142252" y="33515"/>
                  </a:lnTo>
                  <a:lnTo>
                    <a:pt x="141698" y="35479"/>
                  </a:lnTo>
                  <a:lnTo>
                    <a:pt x="140976" y="37443"/>
                  </a:lnTo>
                  <a:lnTo>
                    <a:pt x="140137" y="39423"/>
                  </a:lnTo>
                  <a:lnTo>
                    <a:pt x="139164" y="41420"/>
                  </a:lnTo>
                  <a:lnTo>
                    <a:pt x="138039" y="43417"/>
                  </a:lnTo>
                  <a:lnTo>
                    <a:pt x="136797" y="45414"/>
                  </a:lnTo>
                  <a:lnTo>
                    <a:pt x="135404" y="47412"/>
                  </a:lnTo>
                  <a:lnTo>
                    <a:pt x="133894" y="49409"/>
                  </a:lnTo>
                  <a:lnTo>
                    <a:pt x="132249" y="51389"/>
                  </a:lnTo>
                  <a:lnTo>
                    <a:pt x="130487" y="53369"/>
                  </a:lnTo>
                  <a:lnTo>
                    <a:pt x="128591" y="55316"/>
                  </a:lnTo>
                  <a:lnTo>
                    <a:pt x="126577" y="57263"/>
                  </a:lnTo>
                  <a:lnTo>
                    <a:pt x="124429" y="59193"/>
                  </a:lnTo>
                  <a:lnTo>
                    <a:pt x="122163" y="61090"/>
                  </a:lnTo>
                  <a:lnTo>
                    <a:pt x="119780" y="62952"/>
                  </a:lnTo>
                  <a:lnTo>
                    <a:pt x="117279" y="64799"/>
                  </a:lnTo>
                  <a:lnTo>
                    <a:pt x="114678" y="66594"/>
                  </a:lnTo>
                  <a:lnTo>
                    <a:pt x="111942" y="68357"/>
                  </a:lnTo>
                  <a:lnTo>
                    <a:pt x="109089" y="70085"/>
                  </a:lnTo>
                  <a:lnTo>
                    <a:pt x="106135" y="71763"/>
                  </a:lnTo>
                  <a:lnTo>
                    <a:pt x="103081" y="73391"/>
                  </a:lnTo>
                  <a:lnTo>
                    <a:pt x="99909" y="74969"/>
                  </a:lnTo>
                  <a:lnTo>
                    <a:pt x="96619" y="76496"/>
                  </a:lnTo>
                  <a:lnTo>
                    <a:pt x="93246" y="77956"/>
                  </a:lnTo>
                  <a:lnTo>
                    <a:pt x="89755" y="79366"/>
                  </a:lnTo>
                  <a:lnTo>
                    <a:pt x="86164" y="80709"/>
                  </a:lnTo>
                  <a:lnTo>
                    <a:pt x="84334" y="81346"/>
                  </a:lnTo>
                  <a:close/>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12" name="Google Shape;112;p7"/>
          <p:cNvGrpSpPr/>
          <p:nvPr/>
        </p:nvGrpSpPr>
        <p:grpSpPr>
          <a:xfrm>
            <a:off x="-1114332" y="-1681624"/>
            <a:ext cx="4941554" cy="5059387"/>
            <a:chOff x="2298700" y="1314725"/>
            <a:chExt cx="3026800" cy="3098975"/>
          </a:xfrm>
        </p:grpSpPr>
        <p:sp>
          <p:nvSpPr>
            <p:cNvPr id="113" name="Google Shape;113;p7"/>
            <p:cNvSpPr/>
            <p:nvPr/>
          </p:nvSpPr>
          <p:spPr>
            <a:xfrm>
              <a:off x="2298700" y="1314725"/>
              <a:ext cx="3026800" cy="3098975"/>
            </a:xfrm>
            <a:custGeom>
              <a:rect b="b" l="l" r="r" t="t"/>
              <a:pathLst>
                <a:path extrusionOk="0" fill="none" h="123959" w="121072">
                  <a:moveTo>
                    <a:pt x="104792" y="123958"/>
                  </a:moveTo>
                  <a:lnTo>
                    <a:pt x="0" y="81263"/>
                  </a:lnTo>
                  <a:lnTo>
                    <a:pt x="33297" y="1"/>
                  </a:lnTo>
                  <a:lnTo>
                    <a:pt x="98683" y="14988"/>
                  </a:lnTo>
                  <a:lnTo>
                    <a:pt x="121071" y="39793"/>
                  </a:lnTo>
                  <a:lnTo>
                    <a:pt x="104792" y="123958"/>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 name="Google Shape;114;p7"/>
            <p:cNvSpPr/>
            <p:nvPr/>
          </p:nvSpPr>
          <p:spPr>
            <a:xfrm>
              <a:off x="2298700" y="1689400"/>
              <a:ext cx="2467100" cy="1656900"/>
            </a:xfrm>
            <a:custGeom>
              <a:rect b="b" l="l" r="r" t="t"/>
              <a:pathLst>
                <a:path extrusionOk="0" fill="none" h="66276" w="98684">
                  <a:moveTo>
                    <a:pt x="98683" y="1"/>
                  </a:moveTo>
                  <a:lnTo>
                    <a:pt x="0" y="66276"/>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 name="Google Shape;115;p7"/>
            <p:cNvSpPr/>
            <p:nvPr/>
          </p:nvSpPr>
          <p:spPr>
            <a:xfrm>
              <a:off x="4765775" y="1689400"/>
              <a:ext cx="152750" cy="2724300"/>
            </a:xfrm>
            <a:custGeom>
              <a:rect b="b" l="l" r="r" t="t"/>
              <a:pathLst>
                <a:path extrusionOk="0" fill="none" h="108972" w="6110">
                  <a:moveTo>
                    <a:pt x="6109" y="108971"/>
                  </a:moveTo>
                  <a:lnTo>
                    <a:pt x="0" y="1"/>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16" name="Google Shape;116;p7"/>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117" name="Google Shape;117;p7"/>
          <p:cNvGrpSpPr/>
          <p:nvPr/>
        </p:nvGrpSpPr>
        <p:grpSpPr>
          <a:xfrm>
            <a:off x="4004612" y="329983"/>
            <a:ext cx="1135856" cy="245435"/>
            <a:chOff x="238125" y="2073350"/>
            <a:chExt cx="7143750" cy="1568275"/>
          </a:xfrm>
        </p:grpSpPr>
        <p:sp>
          <p:nvSpPr>
            <p:cNvPr id="118" name="Google Shape;118;p7"/>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7"/>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138" name="Google Shape;138;p7"/>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mp; Text Large [Red]">
  <p:cSld name="BLANK_1_1_1_1_1_1_1_1_1_1_1_1_1_1_1_1_1_1_1_1_1_1_1_1_1_1_1_1_1_1_1_1_1_1_1_3">
    <p:bg>
      <p:bgPr>
        <a:solidFill>
          <a:srgbClr val="FFD4E4"/>
        </a:solidFill>
      </p:bgPr>
    </p:bg>
    <p:spTree>
      <p:nvGrpSpPr>
        <p:cNvPr id="966" name="Shape 966"/>
        <p:cNvGrpSpPr/>
        <p:nvPr/>
      </p:nvGrpSpPr>
      <p:grpSpPr>
        <a:xfrm>
          <a:off x="0" y="0"/>
          <a:ext cx="0" cy="0"/>
          <a:chOff x="0" y="0"/>
          <a:chExt cx="0" cy="0"/>
        </a:xfrm>
      </p:grpSpPr>
      <p:sp>
        <p:nvSpPr>
          <p:cNvPr id="967" name="Google Shape;967;p61"/>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8" name="Google Shape;968;p61"/>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9" name="Google Shape;969;p61"/>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0" name="Google Shape;970;p61"/>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1" name="Google Shape;971;p61"/>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2" name="Google Shape;972;p61"/>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3" name="Google Shape;973;p61"/>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4" name="Google Shape;974;p61"/>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5" name="Google Shape;975;p61"/>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6" name="Google Shape;976;p6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977" name="Google Shape;977;p6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978" name="Google Shape;978;p61"/>
          <p:cNvGrpSpPr/>
          <p:nvPr/>
        </p:nvGrpSpPr>
        <p:grpSpPr>
          <a:xfrm>
            <a:off x="8625005" y="4489229"/>
            <a:ext cx="323872" cy="323755"/>
            <a:chOff x="1189675" y="238125"/>
            <a:chExt cx="5240650" cy="5238750"/>
          </a:xfrm>
        </p:grpSpPr>
        <p:sp>
          <p:nvSpPr>
            <p:cNvPr id="979" name="Google Shape;979;p6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80" name="Google Shape;980;p6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81" name="Google Shape;981;p6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82" name="Google Shape;982;p6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83" name="Google Shape;983;p61"/>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84" name="Google Shape;984;p61"/>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85" name="Google Shape;985;p61"/>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86" name="Google Shape;986;p61"/>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87" name="Google Shape;987;p61"/>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88" name="Google Shape;988;p61"/>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89" name="Google Shape;989;p61"/>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990" name="Google Shape;990;p61"/>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mp; Text Large [Orange]">
  <p:cSld name="BLANK_1_1_1_1_1_1_1_1_1_1_1_1_1_1_1_1_1_1_1_1_1_1_1_1_1_1_1_1_1_1_1_1_1_1_1_4">
    <p:bg>
      <p:bgPr>
        <a:solidFill>
          <a:srgbClr val="FFDEAF"/>
        </a:solidFill>
      </p:bgPr>
    </p:bg>
    <p:spTree>
      <p:nvGrpSpPr>
        <p:cNvPr id="991" name="Shape 991"/>
        <p:cNvGrpSpPr/>
        <p:nvPr/>
      </p:nvGrpSpPr>
      <p:grpSpPr>
        <a:xfrm>
          <a:off x="0" y="0"/>
          <a:ext cx="0" cy="0"/>
          <a:chOff x="0" y="0"/>
          <a:chExt cx="0" cy="0"/>
        </a:xfrm>
      </p:grpSpPr>
      <p:sp>
        <p:nvSpPr>
          <p:cNvPr id="992" name="Google Shape;992;p62"/>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3" name="Google Shape;993;p62"/>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4" name="Google Shape;994;p62"/>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5" name="Google Shape;995;p62"/>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6" name="Google Shape;996;p62"/>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7" name="Google Shape;997;p62"/>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8" name="Google Shape;998;p62"/>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9" name="Google Shape;999;p62"/>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0" name="Google Shape;1000;p62"/>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1" name="Google Shape;1001;p6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02" name="Google Shape;1002;p6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003" name="Google Shape;1003;p62"/>
          <p:cNvGrpSpPr/>
          <p:nvPr/>
        </p:nvGrpSpPr>
        <p:grpSpPr>
          <a:xfrm>
            <a:off x="8625005" y="4489229"/>
            <a:ext cx="323872" cy="323755"/>
            <a:chOff x="1189675" y="238125"/>
            <a:chExt cx="5240650" cy="5238750"/>
          </a:xfrm>
        </p:grpSpPr>
        <p:sp>
          <p:nvSpPr>
            <p:cNvPr id="1004" name="Google Shape;1004;p6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05" name="Google Shape;1005;p6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06" name="Google Shape;1006;p6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07" name="Google Shape;1007;p6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008" name="Google Shape;1008;p62"/>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09" name="Google Shape;1009;p62"/>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0" name="Google Shape;1010;p62"/>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1" name="Google Shape;1011;p62"/>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2" name="Google Shape;1012;p62"/>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3" name="Google Shape;1013;p62"/>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4" name="Google Shape;1014;p62"/>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5" name="Google Shape;1015;p62"/>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mages &amp; Text - 2 Columns">
  <p:cSld name="BLANK_1_1_1_1_1_1_1_1_1_1_1_1_1_1_1_1_1_1_1_1_1_1_1_1_1_1_1_1_1_1_1_1_1_1_1_1_1_1_1_1_1">
    <p:spTree>
      <p:nvGrpSpPr>
        <p:cNvPr id="1016" name="Shape 1016"/>
        <p:cNvGrpSpPr/>
        <p:nvPr/>
      </p:nvGrpSpPr>
      <p:grpSpPr>
        <a:xfrm>
          <a:off x="0" y="0"/>
          <a:ext cx="0" cy="0"/>
          <a:chOff x="0" y="0"/>
          <a:chExt cx="0" cy="0"/>
        </a:xfrm>
      </p:grpSpPr>
      <p:sp>
        <p:nvSpPr>
          <p:cNvPr id="1017" name="Google Shape;1017;p63"/>
          <p:cNvSpPr/>
          <p:nvPr/>
        </p:nvSpPr>
        <p:spPr>
          <a:xfrm>
            <a:off x="599050" y="1028050"/>
            <a:ext cx="3853500" cy="17307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8" name="Google Shape;1018;p63"/>
          <p:cNvSpPr/>
          <p:nvPr/>
        </p:nvSpPr>
        <p:spPr>
          <a:xfrm>
            <a:off x="4684150" y="1028050"/>
            <a:ext cx="3853500" cy="17307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9" name="Google Shape;1019;p63"/>
          <p:cNvSpPr txBox="1"/>
          <p:nvPr>
            <p:ph idx="1" type="body"/>
          </p:nvPr>
        </p:nvSpPr>
        <p:spPr>
          <a:xfrm>
            <a:off x="599125" y="3105025"/>
            <a:ext cx="3853500" cy="10386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20" name="Google Shape;1020;p63"/>
          <p:cNvSpPr txBox="1"/>
          <p:nvPr>
            <p:ph idx="2" type="body"/>
          </p:nvPr>
        </p:nvSpPr>
        <p:spPr>
          <a:xfrm>
            <a:off x="4684150" y="3105013"/>
            <a:ext cx="3853500" cy="10386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21" name="Google Shape;1021;p6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22" name="Google Shape;1022;p6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Images &amp; Text - 3 Columns">
  <p:cSld name="BLANK_1_1_1_1_1_1_1_1_1_1_1_1_1_1_1_1_1_1_1_1_1_1_1_1_1_1_1_1_1_1_1_1_1_1_1_1_1_1_1_1_1_1">
    <p:spTree>
      <p:nvGrpSpPr>
        <p:cNvPr id="1023" name="Shape 1023"/>
        <p:cNvGrpSpPr/>
        <p:nvPr/>
      </p:nvGrpSpPr>
      <p:grpSpPr>
        <a:xfrm>
          <a:off x="0" y="0"/>
          <a:ext cx="0" cy="0"/>
          <a:chOff x="0" y="0"/>
          <a:chExt cx="0" cy="0"/>
        </a:xfrm>
      </p:grpSpPr>
      <p:sp>
        <p:nvSpPr>
          <p:cNvPr id="1024" name="Google Shape;1024;p64"/>
          <p:cNvSpPr/>
          <p:nvPr/>
        </p:nvSpPr>
        <p:spPr>
          <a:xfrm>
            <a:off x="599000" y="1027988"/>
            <a:ext cx="24963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5" name="Google Shape;1025;p64"/>
          <p:cNvSpPr txBox="1"/>
          <p:nvPr>
            <p:ph idx="1" type="body"/>
          </p:nvPr>
        </p:nvSpPr>
        <p:spPr>
          <a:xfrm>
            <a:off x="606750" y="2758850"/>
            <a:ext cx="2488800" cy="10278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26" name="Google Shape;1026;p64"/>
          <p:cNvSpPr txBox="1"/>
          <p:nvPr>
            <p:ph idx="2" type="body"/>
          </p:nvPr>
        </p:nvSpPr>
        <p:spPr>
          <a:xfrm>
            <a:off x="3323800" y="2758850"/>
            <a:ext cx="2488800" cy="10386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27" name="Google Shape;1027;p64"/>
          <p:cNvSpPr txBox="1"/>
          <p:nvPr>
            <p:ph idx="3" type="body"/>
          </p:nvPr>
        </p:nvSpPr>
        <p:spPr>
          <a:xfrm>
            <a:off x="6048538" y="2758850"/>
            <a:ext cx="2488800" cy="10386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28" name="Google Shape;1028;p64"/>
          <p:cNvSpPr/>
          <p:nvPr/>
        </p:nvSpPr>
        <p:spPr>
          <a:xfrm>
            <a:off x="3323800" y="1027988"/>
            <a:ext cx="24963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9" name="Google Shape;1029;p64"/>
          <p:cNvSpPr/>
          <p:nvPr/>
        </p:nvSpPr>
        <p:spPr>
          <a:xfrm>
            <a:off x="6048538" y="1027988"/>
            <a:ext cx="24888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0" name="Google Shape;1030;p6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31" name="Google Shape;1031;p6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Image Full Page [Dark Image]">
  <p:cSld name="BLANK_1_1_1_1_1_1_1_1_1_1_1_1_1_1_1_1_1_1_1_1_1_1_1_1_1_1_1_1_1_1_1_1_1_1_1_1_1">
    <p:bg>
      <p:bgPr>
        <a:solidFill>
          <a:srgbClr val="D8DDDD"/>
        </a:solidFill>
      </p:bgPr>
    </p:bg>
    <p:spTree>
      <p:nvGrpSpPr>
        <p:cNvPr id="1032" name="Shape 1032"/>
        <p:cNvGrpSpPr/>
        <p:nvPr/>
      </p:nvGrpSpPr>
      <p:grpSpPr>
        <a:xfrm>
          <a:off x="0" y="0"/>
          <a:ext cx="0" cy="0"/>
          <a:chOff x="0" y="0"/>
          <a:chExt cx="0" cy="0"/>
        </a:xfrm>
      </p:grpSpPr>
      <p:sp>
        <p:nvSpPr>
          <p:cNvPr id="1033" name="Google Shape;1033;p65"/>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solidFill>
                  <a:srgbClr val="FFFFFF"/>
                </a:solidFill>
                <a:latin typeface="DM Sans"/>
                <a:ea typeface="DM Sans"/>
                <a:cs typeface="DM Sans"/>
                <a:sym typeface="DM Sans"/>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p:txBody>
      </p:sp>
      <p:sp>
        <p:nvSpPr>
          <p:cNvPr id="1034" name="Google Shape;1034;p6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rgbClr val="FFFFFF"/>
                </a:solidFill>
                <a:latin typeface="DM Sans"/>
                <a:ea typeface="DM Sans"/>
                <a:cs typeface="DM Sans"/>
                <a:sym typeface="DM Sans"/>
              </a:rPr>
              <a:t>Private &amp; Confidential</a:t>
            </a:r>
            <a:endParaRPr sz="700">
              <a:solidFill>
                <a:srgbClr val="FFFFFF"/>
              </a:solidFill>
              <a:latin typeface="DM Sans"/>
              <a:ea typeface="DM Sans"/>
              <a:cs typeface="DM Sans"/>
              <a:sym typeface="DM Sans"/>
            </a:endParaRPr>
          </a:p>
        </p:txBody>
      </p:sp>
      <p:grpSp>
        <p:nvGrpSpPr>
          <p:cNvPr id="1035" name="Google Shape;1035;p65"/>
          <p:cNvGrpSpPr/>
          <p:nvPr/>
        </p:nvGrpSpPr>
        <p:grpSpPr>
          <a:xfrm>
            <a:off x="8625005" y="4489229"/>
            <a:ext cx="323872" cy="323755"/>
            <a:chOff x="1189675" y="238125"/>
            <a:chExt cx="5240650" cy="5238750"/>
          </a:xfrm>
        </p:grpSpPr>
        <p:sp>
          <p:nvSpPr>
            <p:cNvPr id="1036" name="Google Shape;1036;p6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37" name="Google Shape;1037;p6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38" name="Google Shape;1038;p6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39" name="Google Shape;1039;p6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Image Full Page [Light Image]">
  <p:cSld name="BLANK_1_1_1_1_1_1_1_1_1_1_1_1_1_1_1_1_1_1_1_1_1_1_1_1_1_1_1_1_1_1_1_1_1_1_1_1_1_1">
    <p:bg>
      <p:bgPr>
        <a:solidFill>
          <a:srgbClr val="D8DDDD"/>
        </a:solidFill>
      </p:bgPr>
    </p:bg>
    <p:spTree>
      <p:nvGrpSpPr>
        <p:cNvPr id="1040" name="Shape 1040"/>
        <p:cNvGrpSpPr/>
        <p:nvPr/>
      </p:nvGrpSpPr>
      <p:grpSpPr>
        <a:xfrm>
          <a:off x="0" y="0"/>
          <a:ext cx="0" cy="0"/>
          <a:chOff x="0" y="0"/>
          <a:chExt cx="0" cy="0"/>
        </a:xfrm>
      </p:grpSpPr>
      <p:sp>
        <p:nvSpPr>
          <p:cNvPr id="1041" name="Google Shape;1041;p66"/>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solidFill>
                  <a:schemeClr val="dk1"/>
                </a:solidFill>
                <a:latin typeface="DM Sans"/>
                <a:ea typeface="DM Sans"/>
                <a:cs typeface="DM Sans"/>
                <a:sym typeface="DM Sans"/>
              </a:defRPr>
            </a:lvl1pPr>
            <a:lvl2pPr lvl="1" rtl="0">
              <a:spcBef>
                <a:spcPts val="0"/>
              </a:spcBef>
              <a:spcAft>
                <a:spcPts val="0"/>
              </a:spcAft>
              <a:buNone/>
              <a:defRPr sz="700">
                <a:solidFill>
                  <a:schemeClr val="dk1"/>
                </a:solidFill>
              </a:defRPr>
            </a:lvl2pPr>
            <a:lvl3pPr lvl="2" rtl="0">
              <a:spcBef>
                <a:spcPts val="0"/>
              </a:spcBef>
              <a:spcAft>
                <a:spcPts val="0"/>
              </a:spcAft>
              <a:buNone/>
              <a:defRPr sz="700">
                <a:solidFill>
                  <a:schemeClr val="dk1"/>
                </a:solidFill>
              </a:defRPr>
            </a:lvl3pPr>
            <a:lvl4pPr lvl="3" rtl="0">
              <a:spcBef>
                <a:spcPts val="0"/>
              </a:spcBef>
              <a:spcAft>
                <a:spcPts val="0"/>
              </a:spcAft>
              <a:buNone/>
              <a:defRPr sz="700">
                <a:solidFill>
                  <a:schemeClr val="dk1"/>
                </a:solidFill>
              </a:defRPr>
            </a:lvl4pPr>
            <a:lvl5pPr lvl="4" rtl="0">
              <a:spcBef>
                <a:spcPts val="0"/>
              </a:spcBef>
              <a:spcAft>
                <a:spcPts val="0"/>
              </a:spcAft>
              <a:buNone/>
              <a:defRPr sz="700">
                <a:solidFill>
                  <a:schemeClr val="dk1"/>
                </a:solidFill>
              </a:defRPr>
            </a:lvl5pPr>
            <a:lvl6pPr lvl="5" rtl="0">
              <a:spcBef>
                <a:spcPts val="0"/>
              </a:spcBef>
              <a:spcAft>
                <a:spcPts val="0"/>
              </a:spcAft>
              <a:buNone/>
              <a:defRPr sz="700">
                <a:solidFill>
                  <a:schemeClr val="dk1"/>
                </a:solidFill>
              </a:defRPr>
            </a:lvl6pPr>
            <a:lvl7pPr lvl="6" rtl="0">
              <a:spcBef>
                <a:spcPts val="0"/>
              </a:spcBef>
              <a:spcAft>
                <a:spcPts val="0"/>
              </a:spcAft>
              <a:buNone/>
              <a:defRPr sz="700">
                <a:solidFill>
                  <a:schemeClr val="dk1"/>
                </a:solidFill>
              </a:defRPr>
            </a:lvl7pPr>
            <a:lvl8pPr lvl="7" rtl="0">
              <a:spcBef>
                <a:spcPts val="0"/>
              </a:spcBef>
              <a:spcAft>
                <a:spcPts val="0"/>
              </a:spcAft>
              <a:buNone/>
              <a:defRPr sz="700">
                <a:solidFill>
                  <a:schemeClr val="dk1"/>
                </a:solidFill>
              </a:defRPr>
            </a:lvl8pPr>
            <a:lvl9pPr lvl="8" rtl="0">
              <a:spcBef>
                <a:spcPts val="0"/>
              </a:spcBef>
              <a:spcAft>
                <a:spcPts val="0"/>
              </a:spcAft>
              <a:buNone/>
              <a:defRPr sz="700">
                <a:solidFill>
                  <a:schemeClr val="dk1"/>
                </a:solidFill>
              </a:defRPr>
            </a:lvl9pPr>
          </a:lstStyle>
          <a:p/>
        </p:txBody>
      </p:sp>
      <p:sp>
        <p:nvSpPr>
          <p:cNvPr id="1042" name="Google Shape;1042;p6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mage Inset">
  <p:cSld name="BLANK_1_1_1_1_1_1_1_1_1_1_1_1_1_1_1_1_1_1_1_1_1_1_1_1_1_1_1_1_1_1_1_1_1_1_1_1_1_1_1_2">
    <p:bg>
      <p:bgPr>
        <a:solidFill>
          <a:srgbClr val="D8DDDD"/>
        </a:solidFill>
      </p:bgPr>
    </p:bg>
    <p:spTree>
      <p:nvGrpSpPr>
        <p:cNvPr id="1043" name="Shape 1043"/>
        <p:cNvGrpSpPr/>
        <p:nvPr/>
      </p:nvGrpSpPr>
      <p:grpSpPr>
        <a:xfrm>
          <a:off x="0" y="0"/>
          <a:ext cx="0" cy="0"/>
          <a:chOff x="0" y="0"/>
          <a:chExt cx="0" cy="0"/>
        </a:xfrm>
      </p:grpSpPr>
      <p:sp>
        <p:nvSpPr>
          <p:cNvPr id="1044" name="Google Shape;1044;p67"/>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5" name="Google Shape;1045;p67"/>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6" name="Google Shape;1046;p6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47" name="Google Shape;1047;p6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Inset [Teal]">
  <p:cSld name="BLANK_1_1_1_1_1_1_1_1_1_1_1_1_1_1_1_1_1_1_1_1_1_1_1_1_1_1_1_1_1_1_1_1_1_1_1_1_1_1_1_2_2">
    <p:bg>
      <p:bgPr>
        <a:solidFill>
          <a:srgbClr val="A6FFE0"/>
        </a:solidFill>
      </p:bgPr>
    </p:bg>
    <p:spTree>
      <p:nvGrpSpPr>
        <p:cNvPr id="1048" name="Shape 1048"/>
        <p:cNvGrpSpPr/>
        <p:nvPr/>
      </p:nvGrpSpPr>
      <p:grpSpPr>
        <a:xfrm>
          <a:off x="0" y="0"/>
          <a:ext cx="0" cy="0"/>
          <a:chOff x="0" y="0"/>
          <a:chExt cx="0" cy="0"/>
        </a:xfrm>
      </p:grpSpPr>
      <p:sp>
        <p:nvSpPr>
          <p:cNvPr id="1049" name="Google Shape;1049;p68"/>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0" name="Google Shape;1050;p68"/>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1" name="Google Shape;1051;p6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52" name="Google Shape;1052;p6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Inset [Purple]">
  <p:cSld name="BLANK_1_1_1_1_1_1_1_1_1_1_1_1_1_1_1_1_1_1_1_1_1_1_1_1_1_1_1_1_1_1_1_1_1_1_1_1_1_1_1_2_3">
    <p:bg>
      <p:bgPr>
        <a:solidFill>
          <a:srgbClr val="E6D6FF"/>
        </a:solidFill>
      </p:bgPr>
    </p:bg>
    <p:spTree>
      <p:nvGrpSpPr>
        <p:cNvPr id="1053" name="Shape 1053"/>
        <p:cNvGrpSpPr/>
        <p:nvPr/>
      </p:nvGrpSpPr>
      <p:grpSpPr>
        <a:xfrm>
          <a:off x="0" y="0"/>
          <a:ext cx="0" cy="0"/>
          <a:chOff x="0" y="0"/>
          <a:chExt cx="0" cy="0"/>
        </a:xfrm>
      </p:grpSpPr>
      <p:sp>
        <p:nvSpPr>
          <p:cNvPr id="1054" name="Google Shape;1054;p69"/>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5" name="Google Shape;1055;p69"/>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6" name="Google Shape;1056;p6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57" name="Google Shape;1057;p6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Inset [Pink]">
  <p:cSld name="BLANK_1_1_1_1_1_1_1_1_1_1_1_1_1_1_1_1_1_1_1_1_1_1_1_1_1_1_1_1_1_1_1_1_1_1_1_1_1_1_1_2_4">
    <p:bg>
      <p:bgPr>
        <a:solidFill>
          <a:srgbClr val="FFD4E4"/>
        </a:solidFill>
      </p:bgPr>
    </p:bg>
    <p:spTree>
      <p:nvGrpSpPr>
        <p:cNvPr id="1058" name="Shape 1058"/>
        <p:cNvGrpSpPr/>
        <p:nvPr/>
      </p:nvGrpSpPr>
      <p:grpSpPr>
        <a:xfrm>
          <a:off x="0" y="0"/>
          <a:ext cx="0" cy="0"/>
          <a:chOff x="0" y="0"/>
          <a:chExt cx="0" cy="0"/>
        </a:xfrm>
      </p:grpSpPr>
      <p:sp>
        <p:nvSpPr>
          <p:cNvPr id="1059" name="Google Shape;1059;p70"/>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0" name="Google Shape;1060;p70"/>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1" name="Google Shape;1061;p7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62" name="Google Shape;1062;p7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eal]">
  <p:cSld name="BLANK_1_1_1_1">
    <p:bg>
      <p:bgPr>
        <a:solidFill>
          <a:srgbClr val="A6FFE0"/>
        </a:solidFill>
      </p:bgPr>
    </p:bg>
    <p:spTree>
      <p:nvGrpSpPr>
        <p:cNvPr id="139" name="Shape 139"/>
        <p:cNvGrpSpPr/>
        <p:nvPr/>
      </p:nvGrpSpPr>
      <p:grpSpPr>
        <a:xfrm>
          <a:off x="0" y="0"/>
          <a:ext cx="0" cy="0"/>
          <a:chOff x="0" y="0"/>
          <a:chExt cx="0" cy="0"/>
        </a:xfrm>
      </p:grpSpPr>
      <p:sp>
        <p:nvSpPr>
          <p:cNvPr id="140" name="Google Shape;140;p8"/>
          <p:cNvSpPr/>
          <p:nvPr/>
        </p:nvSpPr>
        <p:spPr>
          <a:xfrm>
            <a:off x="-418" y="-1496"/>
            <a:ext cx="3813568" cy="4756256"/>
          </a:xfrm>
          <a:custGeom>
            <a:rect b="b" l="l" r="r" t="t"/>
            <a:pathLst>
              <a:path extrusionOk="0" h="148633" w="119174">
                <a:moveTo>
                  <a:pt x="32208" y="0"/>
                </a:moveTo>
                <a:lnTo>
                  <a:pt x="111298" y="39564"/>
                </a:lnTo>
                <a:lnTo>
                  <a:pt x="110110" y="39378"/>
                </a:lnTo>
                <a:lnTo>
                  <a:pt x="108884" y="39229"/>
                </a:lnTo>
                <a:lnTo>
                  <a:pt x="107583" y="39192"/>
                </a:lnTo>
                <a:lnTo>
                  <a:pt x="106209" y="39229"/>
                </a:lnTo>
                <a:lnTo>
                  <a:pt x="104760" y="39303"/>
                </a:lnTo>
                <a:lnTo>
                  <a:pt x="103274" y="39489"/>
                </a:lnTo>
                <a:lnTo>
                  <a:pt x="101714" y="39712"/>
                </a:lnTo>
                <a:lnTo>
                  <a:pt x="100079" y="40009"/>
                </a:lnTo>
                <a:lnTo>
                  <a:pt x="98371" y="40418"/>
                </a:lnTo>
                <a:lnTo>
                  <a:pt x="96662" y="40864"/>
                </a:lnTo>
                <a:lnTo>
                  <a:pt x="94841" y="41384"/>
                </a:lnTo>
                <a:lnTo>
                  <a:pt x="92984" y="41978"/>
                </a:lnTo>
                <a:lnTo>
                  <a:pt x="91089" y="42647"/>
                </a:lnTo>
                <a:lnTo>
                  <a:pt x="89120" y="43390"/>
                </a:lnTo>
                <a:lnTo>
                  <a:pt x="87114" y="44170"/>
                </a:lnTo>
                <a:lnTo>
                  <a:pt x="85071" y="45062"/>
                </a:lnTo>
                <a:lnTo>
                  <a:pt x="82434" y="46250"/>
                </a:lnTo>
                <a:lnTo>
                  <a:pt x="79759" y="47513"/>
                </a:lnTo>
                <a:lnTo>
                  <a:pt x="77010" y="48925"/>
                </a:lnTo>
                <a:lnTo>
                  <a:pt x="74261" y="50374"/>
                </a:lnTo>
                <a:lnTo>
                  <a:pt x="71475" y="51934"/>
                </a:lnTo>
                <a:lnTo>
                  <a:pt x="68688" y="53569"/>
                </a:lnTo>
                <a:lnTo>
                  <a:pt x="65828" y="55315"/>
                </a:lnTo>
                <a:lnTo>
                  <a:pt x="62968" y="57135"/>
                </a:lnTo>
                <a:lnTo>
                  <a:pt x="60070" y="59030"/>
                </a:lnTo>
                <a:lnTo>
                  <a:pt x="57172" y="60998"/>
                </a:lnTo>
                <a:lnTo>
                  <a:pt x="54238" y="63042"/>
                </a:lnTo>
                <a:lnTo>
                  <a:pt x="51303" y="65196"/>
                </a:lnTo>
                <a:lnTo>
                  <a:pt x="48368" y="67388"/>
                </a:lnTo>
                <a:lnTo>
                  <a:pt x="45396" y="69654"/>
                </a:lnTo>
                <a:lnTo>
                  <a:pt x="42461" y="72032"/>
                </a:lnTo>
                <a:lnTo>
                  <a:pt x="39489" y="74446"/>
                </a:lnTo>
                <a:lnTo>
                  <a:pt x="36555" y="76935"/>
                </a:lnTo>
                <a:lnTo>
                  <a:pt x="33657" y="79387"/>
                </a:lnTo>
                <a:lnTo>
                  <a:pt x="30871" y="81876"/>
                </a:lnTo>
                <a:lnTo>
                  <a:pt x="28159" y="84365"/>
                </a:lnTo>
                <a:lnTo>
                  <a:pt x="25484" y="86854"/>
                </a:lnTo>
                <a:lnTo>
                  <a:pt x="22921" y="89343"/>
                </a:lnTo>
                <a:lnTo>
                  <a:pt x="20432" y="91869"/>
                </a:lnTo>
                <a:lnTo>
                  <a:pt x="18054" y="94358"/>
                </a:lnTo>
                <a:lnTo>
                  <a:pt x="15714" y="96810"/>
                </a:lnTo>
                <a:lnTo>
                  <a:pt x="13485" y="99299"/>
                </a:lnTo>
                <a:lnTo>
                  <a:pt x="11330" y="101788"/>
                </a:lnTo>
                <a:lnTo>
                  <a:pt x="9287" y="104240"/>
                </a:lnTo>
                <a:lnTo>
                  <a:pt x="7318" y="106654"/>
                </a:lnTo>
                <a:lnTo>
                  <a:pt x="5461" y="109069"/>
                </a:lnTo>
                <a:lnTo>
                  <a:pt x="3678" y="111484"/>
                </a:lnTo>
                <a:lnTo>
                  <a:pt x="2006" y="113861"/>
                </a:lnTo>
                <a:lnTo>
                  <a:pt x="966" y="115384"/>
                </a:lnTo>
                <a:lnTo>
                  <a:pt x="0" y="116907"/>
                </a:lnTo>
                <a:lnTo>
                  <a:pt x="0" y="117725"/>
                </a:lnTo>
                <a:lnTo>
                  <a:pt x="1152" y="115942"/>
                </a:lnTo>
                <a:lnTo>
                  <a:pt x="2378" y="114121"/>
                </a:lnTo>
                <a:lnTo>
                  <a:pt x="4049" y="111744"/>
                </a:lnTo>
                <a:lnTo>
                  <a:pt x="5795" y="109366"/>
                </a:lnTo>
                <a:lnTo>
                  <a:pt x="7653" y="106952"/>
                </a:lnTo>
                <a:lnTo>
                  <a:pt x="9622" y="104500"/>
                </a:lnTo>
                <a:lnTo>
                  <a:pt x="11665" y="102048"/>
                </a:lnTo>
                <a:lnTo>
                  <a:pt x="13819" y="99596"/>
                </a:lnTo>
                <a:lnTo>
                  <a:pt x="16048" y="97107"/>
                </a:lnTo>
                <a:lnTo>
                  <a:pt x="18352" y="94655"/>
                </a:lnTo>
                <a:lnTo>
                  <a:pt x="20766" y="92166"/>
                </a:lnTo>
                <a:lnTo>
                  <a:pt x="23255" y="89677"/>
                </a:lnTo>
                <a:lnTo>
                  <a:pt x="25819" y="87188"/>
                </a:lnTo>
                <a:lnTo>
                  <a:pt x="28456" y="84699"/>
                </a:lnTo>
                <a:lnTo>
                  <a:pt x="31168" y="82210"/>
                </a:lnTo>
                <a:lnTo>
                  <a:pt x="33954" y="79721"/>
                </a:lnTo>
                <a:lnTo>
                  <a:pt x="36815" y="77270"/>
                </a:lnTo>
                <a:lnTo>
                  <a:pt x="39749" y="74781"/>
                </a:lnTo>
                <a:lnTo>
                  <a:pt x="42721" y="72366"/>
                </a:lnTo>
                <a:lnTo>
                  <a:pt x="45693" y="70026"/>
                </a:lnTo>
                <a:lnTo>
                  <a:pt x="48628" y="67759"/>
                </a:lnTo>
                <a:lnTo>
                  <a:pt x="51563" y="65531"/>
                </a:lnTo>
                <a:lnTo>
                  <a:pt x="54498" y="63413"/>
                </a:lnTo>
                <a:lnTo>
                  <a:pt x="57432" y="61370"/>
                </a:lnTo>
                <a:lnTo>
                  <a:pt x="60330" y="59401"/>
                </a:lnTo>
                <a:lnTo>
                  <a:pt x="63190" y="57506"/>
                </a:lnTo>
                <a:lnTo>
                  <a:pt x="66051" y="55686"/>
                </a:lnTo>
                <a:lnTo>
                  <a:pt x="68911" y="53977"/>
                </a:lnTo>
                <a:lnTo>
                  <a:pt x="71698" y="52343"/>
                </a:lnTo>
                <a:lnTo>
                  <a:pt x="74484" y="50782"/>
                </a:lnTo>
                <a:lnTo>
                  <a:pt x="77233" y="49297"/>
                </a:lnTo>
                <a:lnTo>
                  <a:pt x="79945" y="47922"/>
                </a:lnTo>
                <a:lnTo>
                  <a:pt x="82619" y="46659"/>
                </a:lnTo>
                <a:lnTo>
                  <a:pt x="85257" y="45470"/>
                </a:lnTo>
                <a:lnTo>
                  <a:pt x="86891" y="44764"/>
                </a:lnTo>
                <a:lnTo>
                  <a:pt x="88489" y="44096"/>
                </a:lnTo>
                <a:lnTo>
                  <a:pt x="90049" y="43501"/>
                </a:lnTo>
                <a:lnTo>
                  <a:pt x="91609" y="42907"/>
                </a:lnTo>
                <a:lnTo>
                  <a:pt x="93133" y="42387"/>
                </a:lnTo>
                <a:lnTo>
                  <a:pt x="94581" y="41904"/>
                </a:lnTo>
                <a:lnTo>
                  <a:pt x="96030" y="41495"/>
                </a:lnTo>
                <a:lnTo>
                  <a:pt x="97442" y="41087"/>
                </a:lnTo>
                <a:lnTo>
                  <a:pt x="98816" y="40752"/>
                </a:lnTo>
                <a:lnTo>
                  <a:pt x="100154" y="40455"/>
                </a:lnTo>
                <a:lnTo>
                  <a:pt x="101417" y="40195"/>
                </a:lnTo>
                <a:lnTo>
                  <a:pt x="102680" y="40009"/>
                </a:lnTo>
                <a:lnTo>
                  <a:pt x="103906" y="39824"/>
                </a:lnTo>
                <a:lnTo>
                  <a:pt x="105057" y="39712"/>
                </a:lnTo>
                <a:lnTo>
                  <a:pt x="106209" y="39675"/>
                </a:lnTo>
                <a:lnTo>
                  <a:pt x="107286" y="39638"/>
                </a:lnTo>
                <a:lnTo>
                  <a:pt x="108289" y="39638"/>
                </a:lnTo>
                <a:lnTo>
                  <a:pt x="109255" y="39712"/>
                </a:lnTo>
                <a:lnTo>
                  <a:pt x="110147" y="39824"/>
                </a:lnTo>
                <a:lnTo>
                  <a:pt x="111038" y="39972"/>
                </a:lnTo>
                <a:lnTo>
                  <a:pt x="111856" y="40158"/>
                </a:lnTo>
                <a:lnTo>
                  <a:pt x="112673" y="40381"/>
                </a:lnTo>
                <a:lnTo>
                  <a:pt x="113416" y="40678"/>
                </a:lnTo>
                <a:lnTo>
                  <a:pt x="114085" y="40975"/>
                </a:lnTo>
                <a:lnTo>
                  <a:pt x="114530" y="41235"/>
                </a:lnTo>
                <a:lnTo>
                  <a:pt x="114976" y="41458"/>
                </a:lnTo>
                <a:lnTo>
                  <a:pt x="115348" y="41755"/>
                </a:lnTo>
                <a:lnTo>
                  <a:pt x="115719" y="42052"/>
                </a:lnTo>
                <a:lnTo>
                  <a:pt x="116091" y="42350"/>
                </a:lnTo>
                <a:lnTo>
                  <a:pt x="116425" y="42684"/>
                </a:lnTo>
                <a:lnTo>
                  <a:pt x="116722" y="43018"/>
                </a:lnTo>
                <a:lnTo>
                  <a:pt x="117019" y="43390"/>
                </a:lnTo>
                <a:lnTo>
                  <a:pt x="117279" y="43761"/>
                </a:lnTo>
                <a:lnTo>
                  <a:pt x="117502" y="44170"/>
                </a:lnTo>
                <a:lnTo>
                  <a:pt x="117725" y="44579"/>
                </a:lnTo>
                <a:lnTo>
                  <a:pt x="117948" y="45024"/>
                </a:lnTo>
                <a:lnTo>
                  <a:pt x="118097" y="45470"/>
                </a:lnTo>
                <a:lnTo>
                  <a:pt x="118245" y="45953"/>
                </a:lnTo>
                <a:lnTo>
                  <a:pt x="118394" y="46436"/>
                </a:lnTo>
                <a:lnTo>
                  <a:pt x="118505" y="46919"/>
                </a:lnTo>
                <a:lnTo>
                  <a:pt x="118617" y="47588"/>
                </a:lnTo>
                <a:lnTo>
                  <a:pt x="118654" y="48256"/>
                </a:lnTo>
                <a:lnTo>
                  <a:pt x="118691" y="48925"/>
                </a:lnTo>
                <a:lnTo>
                  <a:pt x="118728" y="49631"/>
                </a:lnTo>
                <a:lnTo>
                  <a:pt x="118691" y="50374"/>
                </a:lnTo>
                <a:lnTo>
                  <a:pt x="118617" y="51117"/>
                </a:lnTo>
                <a:lnTo>
                  <a:pt x="118542" y="51897"/>
                </a:lnTo>
                <a:lnTo>
                  <a:pt x="118394" y="52677"/>
                </a:lnTo>
                <a:lnTo>
                  <a:pt x="118245" y="53494"/>
                </a:lnTo>
                <a:lnTo>
                  <a:pt x="118059" y="54312"/>
                </a:lnTo>
                <a:lnTo>
                  <a:pt x="117837" y="55166"/>
                </a:lnTo>
                <a:lnTo>
                  <a:pt x="117577" y="56020"/>
                </a:lnTo>
                <a:lnTo>
                  <a:pt x="117279" y="56912"/>
                </a:lnTo>
                <a:lnTo>
                  <a:pt x="116982" y="57841"/>
                </a:lnTo>
                <a:lnTo>
                  <a:pt x="116611" y="58769"/>
                </a:lnTo>
                <a:lnTo>
                  <a:pt x="116239" y="59698"/>
                </a:lnTo>
                <a:lnTo>
                  <a:pt x="115422" y="61593"/>
                </a:lnTo>
                <a:lnTo>
                  <a:pt x="114493" y="63487"/>
                </a:lnTo>
                <a:lnTo>
                  <a:pt x="113453" y="65493"/>
                </a:lnTo>
                <a:lnTo>
                  <a:pt x="112264" y="67499"/>
                </a:lnTo>
                <a:lnTo>
                  <a:pt x="111001" y="69617"/>
                </a:lnTo>
                <a:lnTo>
                  <a:pt x="109627" y="71734"/>
                </a:lnTo>
                <a:lnTo>
                  <a:pt x="108178" y="73926"/>
                </a:lnTo>
                <a:lnTo>
                  <a:pt x="106580" y="76155"/>
                </a:lnTo>
                <a:lnTo>
                  <a:pt x="104909" y="78384"/>
                </a:lnTo>
                <a:lnTo>
                  <a:pt x="103163" y="80650"/>
                </a:lnTo>
                <a:lnTo>
                  <a:pt x="101305" y="82953"/>
                </a:lnTo>
                <a:lnTo>
                  <a:pt x="99374" y="85257"/>
                </a:lnTo>
                <a:lnTo>
                  <a:pt x="97367" y="87560"/>
                </a:lnTo>
                <a:lnTo>
                  <a:pt x="95324" y="89863"/>
                </a:lnTo>
                <a:lnTo>
                  <a:pt x="93170" y="92203"/>
                </a:lnTo>
                <a:lnTo>
                  <a:pt x="90941" y="94544"/>
                </a:lnTo>
                <a:lnTo>
                  <a:pt x="88675" y="96847"/>
                </a:lnTo>
                <a:lnTo>
                  <a:pt x="86334" y="99187"/>
                </a:lnTo>
                <a:lnTo>
                  <a:pt x="83957" y="101491"/>
                </a:lnTo>
                <a:lnTo>
                  <a:pt x="81505" y="103794"/>
                </a:lnTo>
                <a:lnTo>
                  <a:pt x="78979" y="106060"/>
                </a:lnTo>
                <a:lnTo>
                  <a:pt x="76453" y="108326"/>
                </a:lnTo>
                <a:lnTo>
                  <a:pt x="73852" y="110555"/>
                </a:lnTo>
                <a:lnTo>
                  <a:pt x="71215" y="112784"/>
                </a:lnTo>
                <a:lnTo>
                  <a:pt x="68577" y="114976"/>
                </a:lnTo>
                <a:lnTo>
                  <a:pt x="65865" y="117093"/>
                </a:lnTo>
                <a:lnTo>
                  <a:pt x="63190" y="119211"/>
                </a:lnTo>
                <a:lnTo>
                  <a:pt x="60479" y="121217"/>
                </a:lnTo>
                <a:lnTo>
                  <a:pt x="57767" y="123223"/>
                </a:lnTo>
                <a:lnTo>
                  <a:pt x="55018" y="125154"/>
                </a:lnTo>
                <a:lnTo>
                  <a:pt x="52306" y="127012"/>
                </a:lnTo>
                <a:lnTo>
                  <a:pt x="49594" y="128832"/>
                </a:lnTo>
                <a:lnTo>
                  <a:pt x="46919" y="130578"/>
                </a:lnTo>
                <a:lnTo>
                  <a:pt x="44207" y="132287"/>
                </a:lnTo>
                <a:lnTo>
                  <a:pt x="41533" y="133884"/>
                </a:lnTo>
                <a:lnTo>
                  <a:pt x="38895" y="135445"/>
                </a:lnTo>
                <a:lnTo>
                  <a:pt x="36257" y="136893"/>
                </a:lnTo>
                <a:lnTo>
                  <a:pt x="33694" y="138305"/>
                </a:lnTo>
                <a:lnTo>
                  <a:pt x="31131" y="139605"/>
                </a:lnTo>
                <a:lnTo>
                  <a:pt x="28605" y="140831"/>
                </a:lnTo>
                <a:lnTo>
                  <a:pt x="26116" y="141983"/>
                </a:lnTo>
                <a:lnTo>
                  <a:pt x="23664" y="143060"/>
                </a:lnTo>
                <a:lnTo>
                  <a:pt x="21324" y="144026"/>
                </a:lnTo>
                <a:lnTo>
                  <a:pt x="19020" y="144880"/>
                </a:lnTo>
                <a:lnTo>
                  <a:pt x="16828" y="145623"/>
                </a:lnTo>
                <a:lnTo>
                  <a:pt x="14674" y="146292"/>
                </a:lnTo>
                <a:lnTo>
                  <a:pt x="12594" y="146887"/>
                </a:lnTo>
                <a:lnTo>
                  <a:pt x="10587" y="147332"/>
                </a:lnTo>
                <a:lnTo>
                  <a:pt x="9064" y="147630"/>
                </a:lnTo>
                <a:lnTo>
                  <a:pt x="7578" y="147852"/>
                </a:lnTo>
                <a:lnTo>
                  <a:pt x="6167" y="148038"/>
                </a:lnTo>
                <a:lnTo>
                  <a:pt x="4829" y="148150"/>
                </a:lnTo>
                <a:lnTo>
                  <a:pt x="2266" y="148150"/>
                </a:lnTo>
                <a:lnTo>
                  <a:pt x="1114" y="148038"/>
                </a:lnTo>
                <a:lnTo>
                  <a:pt x="0" y="147852"/>
                </a:lnTo>
                <a:lnTo>
                  <a:pt x="0" y="148335"/>
                </a:lnTo>
                <a:lnTo>
                  <a:pt x="817" y="148447"/>
                </a:lnTo>
                <a:lnTo>
                  <a:pt x="1672" y="148558"/>
                </a:lnTo>
                <a:lnTo>
                  <a:pt x="2563" y="148595"/>
                </a:lnTo>
                <a:lnTo>
                  <a:pt x="3492" y="148633"/>
                </a:lnTo>
                <a:lnTo>
                  <a:pt x="4309" y="148595"/>
                </a:lnTo>
                <a:lnTo>
                  <a:pt x="5164" y="148558"/>
                </a:lnTo>
                <a:lnTo>
                  <a:pt x="6018" y="148484"/>
                </a:lnTo>
                <a:lnTo>
                  <a:pt x="6910" y="148410"/>
                </a:lnTo>
                <a:lnTo>
                  <a:pt x="7801" y="148298"/>
                </a:lnTo>
                <a:lnTo>
                  <a:pt x="8767" y="148150"/>
                </a:lnTo>
                <a:lnTo>
                  <a:pt x="10699" y="147778"/>
                </a:lnTo>
                <a:lnTo>
                  <a:pt x="12705" y="147295"/>
                </a:lnTo>
                <a:lnTo>
                  <a:pt x="14785" y="146738"/>
                </a:lnTo>
                <a:lnTo>
                  <a:pt x="16940" y="146069"/>
                </a:lnTo>
                <a:lnTo>
                  <a:pt x="19169" y="145289"/>
                </a:lnTo>
                <a:lnTo>
                  <a:pt x="21472" y="144435"/>
                </a:lnTo>
                <a:lnTo>
                  <a:pt x="23850" y="143469"/>
                </a:lnTo>
                <a:lnTo>
                  <a:pt x="26301" y="142392"/>
                </a:lnTo>
                <a:lnTo>
                  <a:pt x="28790" y="141240"/>
                </a:lnTo>
                <a:lnTo>
                  <a:pt x="31317" y="140014"/>
                </a:lnTo>
                <a:lnTo>
                  <a:pt x="33880" y="138677"/>
                </a:lnTo>
                <a:lnTo>
                  <a:pt x="36480" y="137302"/>
                </a:lnTo>
                <a:lnTo>
                  <a:pt x="39118" y="135816"/>
                </a:lnTo>
                <a:lnTo>
                  <a:pt x="41755" y="134293"/>
                </a:lnTo>
                <a:lnTo>
                  <a:pt x="44430" y="132659"/>
                </a:lnTo>
                <a:lnTo>
                  <a:pt x="47142" y="130987"/>
                </a:lnTo>
                <a:lnTo>
                  <a:pt x="49854" y="129204"/>
                </a:lnTo>
                <a:lnTo>
                  <a:pt x="52566" y="127383"/>
                </a:lnTo>
                <a:lnTo>
                  <a:pt x="55278" y="125526"/>
                </a:lnTo>
                <a:lnTo>
                  <a:pt x="58027" y="123594"/>
                </a:lnTo>
                <a:lnTo>
                  <a:pt x="60739" y="121588"/>
                </a:lnTo>
                <a:lnTo>
                  <a:pt x="63450" y="119545"/>
                </a:lnTo>
                <a:lnTo>
                  <a:pt x="66162" y="117465"/>
                </a:lnTo>
                <a:lnTo>
                  <a:pt x="68837" y="115310"/>
                </a:lnTo>
                <a:lnTo>
                  <a:pt x="71512" y="113118"/>
                </a:lnTo>
                <a:lnTo>
                  <a:pt x="74149" y="110926"/>
                </a:lnTo>
                <a:lnTo>
                  <a:pt x="76750" y="108660"/>
                </a:lnTo>
                <a:lnTo>
                  <a:pt x="79313" y="106394"/>
                </a:lnTo>
                <a:lnTo>
                  <a:pt x="81802" y="104128"/>
                </a:lnTo>
                <a:lnTo>
                  <a:pt x="84254" y="101825"/>
                </a:lnTo>
                <a:lnTo>
                  <a:pt x="86669" y="99485"/>
                </a:lnTo>
                <a:lnTo>
                  <a:pt x="89009" y="97181"/>
                </a:lnTo>
                <a:lnTo>
                  <a:pt x="91275" y="94841"/>
                </a:lnTo>
                <a:lnTo>
                  <a:pt x="93504" y="92501"/>
                </a:lnTo>
                <a:lnTo>
                  <a:pt x="95659" y="90160"/>
                </a:lnTo>
                <a:lnTo>
                  <a:pt x="97739" y="87857"/>
                </a:lnTo>
                <a:lnTo>
                  <a:pt x="99745" y="85517"/>
                </a:lnTo>
                <a:lnTo>
                  <a:pt x="101640" y="83213"/>
                </a:lnTo>
                <a:lnTo>
                  <a:pt x="103497" y="80947"/>
                </a:lnTo>
                <a:lnTo>
                  <a:pt x="105280" y="78644"/>
                </a:lnTo>
                <a:lnTo>
                  <a:pt x="106952" y="76415"/>
                </a:lnTo>
                <a:lnTo>
                  <a:pt x="108512" y="74186"/>
                </a:lnTo>
                <a:lnTo>
                  <a:pt x="110035" y="71994"/>
                </a:lnTo>
                <a:lnTo>
                  <a:pt x="111410" y="69840"/>
                </a:lnTo>
                <a:lnTo>
                  <a:pt x="112673" y="67722"/>
                </a:lnTo>
                <a:lnTo>
                  <a:pt x="113824" y="65679"/>
                </a:lnTo>
                <a:lnTo>
                  <a:pt x="114902" y="63710"/>
                </a:lnTo>
                <a:lnTo>
                  <a:pt x="115831" y="61741"/>
                </a:lnTo>
                <a:lnTo>
                  <a:pt x="116648" y="59884"/>
                </a:lnTo>
                <a:lnTo>
                  <a:pt x="117056" y="58918"/>
                </a:lnTo>
                <a:lnTo>
                  <a:pt x="117391" y="57952"/>
                </a:lnTo>
                <a:lnTo>
                  <a:pt x="117725" y="57061"/>
                </a:lnTo>
                <a:lnTo>
                  <a:pt x="118022" y="56132"/>
                </a:lnTo>
                <a:lnTo>
                  <a:pt x="118282" y="55240"/>
                </a:lnTo>
                <a:lnTo>
                  <a:pt x="118505" y="54386"/>
                </a:lnTo>
                <a:lnTo>
                  <a:pt x="118691" y="53531"/>
                </a:lnTo>
                <a:lnTo>
                  <a:pt x="118840" y="52714"/>
                </a:lnTo>
                <a:lnTo>
                  <a:pt x="118988" y="51897"/>
                </a:lnTo>
                <a:lnTo>
                  <a:pt x="119063" y="51117"/>
                </a:lnTo>
                <a:lnTo>
                  <a:pt x="119137" y="50374"/>
                </a:lnTo>
                <a:lnTo>
                  <a:pt x="119174" y="49631"/>
                </a:lnTo>
                <a:lnTo>
                  <a:pt x="119137" y="48888"/>
                </a:lnTo>
                <a:lnTo>
                  <a:pt x="119100" y="48182"/>
                </a:lnTo>
                <a:lnTo>
                  <a:pt x="119025" y="47513"/>
                </a:lnTo>
                <a:lnTo>
                  <a:pt x="118951" y="46845"/>
                </a:lnTo>
                <a:lnTo>
                  <a:pt x="118840" y="46325"/>
                </a:lnTo>
                <a:lnTo>
                  <a:pt x="118691" y="45805"/>
                </a:lnTo>
                <a:lnTo>
                  <a:pt x="118542" y="45322"/>
                </a:lnTo>
                <a:lnTo>
                  <a:pt x="118357" y="44839"/>
                </a:lnTo>
                <a:lnTo>
                  <a:pt x="118134" y="44393"/>
                </a:lnTo>
                <a:lnTo>
                  <a:pt x="117911" y="43947"/>
                </a:lnTo>
                <a:lnTo>
                  <a:pt x="117651" y="43538"/>
                </a:lnTo>
                <a:lnTo>
                  <a:pt x="117391" y="43130"/>
                </a:lnTo>
                <a:lnTo>
                  <a:pt x="117094" y="42758"/>
                </a:lnTo>
                <a:lnTo>
                  <a:pt x="116759" y="42387"/>
                </a:lnTo>
                <a:lnTo>
                  <a:pt x="116425" y="42052"/>
                </a:lnTo>
                <a:lnTo>
                  <a:pt x="116053" y="41718"/>
                </a:lnTo>
                <a:lnTo>
                  <a:pt x="115645" y="41421"/>
                </a:lnTo>
                <a:lnTo>
                  <a:pt x="115236" y="41124"/>
                </a:lnTo>
                <a:lnTo>
                  <a:pt x="114790" y="40864"/>
                </a:lnTo>
                <a:lnTo>
                  <a:pt x="114345" y="40604"/>
                </a:lnTo>
                <a:lnTo>
                  <a:pt x="114307" y="40567"/>
                </a:lnTo>
                <a:lnTo>
                  <a:pt x="33211" y="0"/>
                </a:lnTo>
                <a:close/>
              </a:path>
            </a:pathLst>
          </a:custGeom>
          <a:solidFill>
            <a:srgbClr val="AD7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7457886" y="2625686"/>
            <a:ext cx="1685696" cy="2517824"/>
          </a:xfrm>
          <a:custGeom>
            <a:rect b="b" l="l" r="r" t="t"/>
            <a:pathLst>
              <a:path extrusionOk="0" h="78682" w="52678">
                <a:moveTo>
                  <a:pt x="52678" y="1"/>
                </a:moveTo>
                <a:lnTo>
                  <a:pt x="4273" y="632"/>
                </a:lnTo>
                <a:lnTo>
                  <a:pt x="4199" y="669"/>
                </a:lnTo>
                <a:lnTo>
                  <a:pt x="4124" y="707"/>
                </a:lnTo>
                <a:lnTo>
                  <a:pt x="4087" y="781"/>
                </a:lnTo>
                <a:lnTo>
                  <a:pt x="4050" y="855"/>
                </a:lnTo>
                <a:lnTo>
                  <a:pt x="1" y="61036"/>
                </a:lnTo>
                <a:lnTo>
                  <a:pt x="1" y="61148"/>
                </a:lnTo>
                <a:lnTo>
                  <a:pt x="38" y="61222"/>
                </a:lnTo>
                <a:lnTo>
                  <a:pt x="14266" y="78682"/>
                </a:lnTo>
                <a:lnTo>
                  <a:pt x="14823" y="78682"/>
                </a:lnTo>
                <a:lnTo>
                  <a:pt x="447" y="60999"/>
                </a:lnTo>
                <a:lnTo>
                  <a:pt x="4459" y="1338"/>
                </a:lnTo>
                <a:lnTo>
                  <a:pt x="52678" y="43799"/>
                </a:lnTo>
                <a:lnTo>
                  <a:pt x="52678" y="43205"/>
                </a:lnTo>
                <a:lnTo>
                  <a:pt x="4867" y="1078"/>
                </a:lnTo>
                <a:lnTo>
                  <a:pt x="52678" y="447"/>
                </a:lnTo>
                <a:lnTo>
                  <a:pt x="52678" y="1"/>
                </a:lnTo>
                <a:close/>
              </a:path>
            </a:pathLst>
          </a:cu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143" name="Google Shape;143;p8"/>
          <p:cNvGrpSpPr/>
          <p:nvPr/>
        </p:nvGrpSpPr>
        <p:grpSpPr>
          <a:xfrm>
            <a:off x="4004612" y="329983"/>
            <a:ext cx="1135856" cy="245435"/>
            <a:chOff x="238125" y="2073350"/>
            <a:chExt cx="7143750" cy="1568275"/>
          </a:xfrm>
        </p:grpSpPr>
        <p:sp>
          <p:nvSpPr>
            <p:cNvPr id="144" name="Google Shape;144;p8"/>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8"/>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164" name="Google Shape;164;p8"/>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Inset [Orange]">
  <p:cSld name="BLANK_1_1_1_1_1_1_1_1_1_1_1_1_1_1_1_1_1_1_1_1_1_1_1_1_1_1_1_1_1_1_1_1_1_1_1_1_1_1_1_2_5">
    <p:bg>
      <p:bgPr>
        <a:solidFill>
          <a:srgbClr val="FFDEAF"/>
        </a:solidFill>
      </p:bgPr>
    </p:bg>
    <p:spTree>
      <p:nvGrpSpPr>
        <p:cNvPr id="1063" name="Shape 1063"/>
        <p:cNvGrpSpPr/>
        <p:nvPr/>
      </p:nvGrpSpPr>
      <p:grpSpPr>
        <a:xfrm>
          <a:off x="0" y="0"/>
          <a:ext cx="0" cy="0"/>
          <a:chOff x="0" y="0"/>
          <a:chExt cx="0" cy="0"/>
        </a:xfrm>
      </p:grpSpPr>
      <p:sp>
        <p:nvSpPr>
          <p:cNvPr id="1064" name="Google Shape;1064;p71"/>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5" name="Google Shape;1065;p71"/>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6" name="Google Shape;1066;p7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67" name="Google Shape;1067;p7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Quote Inset Image">
  <p:cSld name="BLANK_1_1_1_1_1_1_1_1_1_1_1_1_1_1_1_1_1_1_1_1_1_1_1_1_1_1_1_1_1_1_1_1_1_1_1_1_1_1_1_2_1_2">
    <p:bg>
      <p:bgPr>
        <a:solidFill>
          <a:srgbClr val="D8DDDD"/>
        </a:solidFill>
      </p:bgPr>
    </p:bg>
    <p:spTree>
      <p:nvGrpSpPr>
        <p:cNvPr id="1068" name="Shape 1068"/>
        <p:cNvGrpSpPr/>
        <p:nvPr/>
      </p:nvGrpSpPr>
      <p:grpSpPr>
        <a:xfrm>
          <a:off x="0" y="0"/>
          <a:ext cx="0" cy="0"/>
          <a:chOff x="0" y="0"/>
          <a:chExt cx="0" cy="0"/>
        </a:xfrm>
      </p:grpSpPr>
      <p:sp>
        <p:nvSpPr>
          <p:cNvPr id="1069" name="Google Shape;1069;p72"/>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0" name="Google Shape;1070;p72"/>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1" name="Google Shape;1071;p72"/>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072" name="Google Shape;1072;p72"/>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073" name="Google Shape;1073;p72"/>
          <p:cNvGrpSpPr/>
          <p:nvPr/>
        </p:nvGrpSpPr>
        <p:grpSpPr>
          <a:xfrm>
            <a:off x="8625005" y="4489229"/>
            <a:ext cx="323872" cy="323755"/>
            <a:chOff x="1189675" y="238125"/>
            <a:chExt cx="5240650" cy="5238750"/>
          </a:xfrm>
        </p:grpSpPr>
        <p:sp>
          <p:nvSpPr>
            <p:cNvPr id="1074" name="Google Shape;1074;p7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75" name="Google Shape;1075;p7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76" name="Google Shape;1076;p7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77" name="Google Shape;1077;p7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078" name="Google Shape;1078;p7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79" name="Google Shape;1079;p72"/>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80" name="Google Shape;1080;p72"/>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Inset Image [Teal]">
  <p:cSld name="BLANK_1_1_1_1_1_1_1_1_1_1_1_1_1_1_1_1_1_1_1_1_1_1_1_1_1_1_1_1_1_1_1_1_1_1_1_1_1_1_1_2_1_3">
    <p:bg>
      <p:bgPr>
        <a:solidFill>
          <a:srgbClr val="A6FFE0"/>
        </a:solidFill>
      </p:bgPr>
    </p:bg>
    <p:spTree>
      <p:nvGrpSpPr>
        <p:cNvPr id="1081" name="Shape 1081"/>
        <p:cNvGrpSpPr/>
        <p:nvPr/>
      </p:nvGrpSpPr>
      <p:grpSpPr>
        <a:xfrm>
          <a:off x="0" y="0"/>
          <a:ext cx="0" cy="0"/>
          <a:chOff x="0" y="0"/>
          <a:chExt cx="0" cy="0"/>
        </a:xfrm>
      </p:grpSpPr>
      <p:sp>
        <p:nvSpPr>
          <p:cNvPr id="1082" name="Google Shape;1082;p73"/>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3" name="Google Shape;1083;p73"/>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4" name="Google Shape;1084;p73"/>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085" name="Google Shape;1085;p73"/>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086" name="Google Shape;1086;p73"/>
          <p:cNvGrpSpPr/>
          <p:nvPr/>
        </p:nvGrpSpPr>
        <p:grpSpPr>
          <a:xfrm>
            <a:off x="8625005" y="4489229"/>
            <a:ext cx="323872" cy="323755"/>
            <a:chOff x="1189675" y="238125"/>
            <a:chExt cx="5240650" cy="5238750"/>
          </a:xfrm>
        </p:grpSpPr>
        <p:sp>
          <p:nvSpPr>
            <p:cNvPr id="1087" name="Google Shape;1087;p7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88" name="Google Shape;1088;p7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89" name="Google Shape;1089;p7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90" name="Google Shape;1090;p7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091" name="Google Shape;1091;p7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92" name="Google Shape;1092;p73"/>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93" name="Google Shape;1093;p73"/>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Inset Image [Purple]">
  <p:cSld name="BLANK_1_1_1_1_1_1_1_1_1_1_1_1_1_1_1_1_1_1_1_1_1_1_1_1_1_1_1_1_1_1_1_1_1_1_1_1_1_1_1_2_1_4">
    <p:bg>
      <p:bgPr>
        <a:solidFill>
          <a:srgbClr val="E6D6FF"/>
        </a:solidFill>
      </p:bgPr>
    </p:bg>
    <p:spTree>
      <p:nvGrpSpPr>
        <p:cNvPr id="1094" name="Shape 1094"/>
        <p:cNvGrpSpPr/>
        <p:nvPr/>
      </p:nvGrpSpPr>
      <p:grpSpPr>
        <a:xfrm>
          <a:off x="0" y="0"/>
          <a:ext cx="0" cy="0"/>
          <a:chOff x="0" y="0"/>
          <a:chExt cx="0" cy="0"/>
        </a:xfrm>
      </p:grpSpPr>
      <p:sp>
        <p:nvSpPr>
          <p:cNvPr id="1095" name="Google Shape;1095;p74"/>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6" name="Google Shape;1096;p74"/>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7" name="Google Shape;1097;p74"/>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098" name="Google Shape;1098;p74"/>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099" name="Google Shape;1099;p74"/>
          <p:cNvGrpSpPr/>
          <p:nvPr/>
        </p:nvGrpSpPr>
        <p:grpSpPr>
          <a:xfrm>
            <a:off x="8625005" y="4489229"/>
            <a:ext cx="323872" cy="323755"/>
            <a:chOff x="1189675" y="238125"/>
            <a:chExt cx="5240650" cy="5238750"/>
          </a:xfrm>
        </p:grpSpPr>
        <p:sp>
          <p:nvSpPr>
            <p:cNvPr id="1100" name="Google Shape;1100;p7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01" name="Google Shape;1101;p7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02" name="Google Shape;1102;p7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03" name="Google Shape;1103;p7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04" name="Google Shape;1104;p7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05" name="Google Shape;1105;p74"/>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106" name="Google Shape;1106;p74"/>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Inset Image [Red]">
  <p:cSld name="BLANK_1_1_1_1_1_1_1_1_1_1_1_1_1_1_1_1_1_1_1_1_1_1_1_1_1_1_1_1_1_1_1_1_1_1_1_1_1_1_1_2_1_5">
    <p:bg>
      <p:bgPr>
        <a:solidFill>
          <a:srgbClr val="FFD4E4"/>
        </a:solidFill>
      </p:bgPr>
    </p:bg>
    <p:spTree>
      <p:nvGrpSpPr>
        <p:cNvPr id="1107" name="Shape 1107"/>
        <p:cNvGrpSpPr/>
        <p:nvPr/>
      </p:nvGrpSpPr>
      <p:grpSpPr>
        <a:xfrm>
          <a:off x="0" y="0"/>
          <a:ext cx="0" cy="0"/>
          <a:chOff x="0" y="0"/>
          <a:chExt cx="0" cy="0"/>
        </a:xfrm>
      </p:grpSpPr>
      <p:sp>
        <p:nvSpPr>
          <p:cNvPr id="1108" name="Google Shape;1108;p75"/>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9" name="Google Shape;1109;p75"/>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0" name="Google Shape;1110;p75"/>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11" name="Google Shape;1111;p75"/>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12" name="Google Shape;1112;p75"/>
          <p:cNvGrpSpPr/>
          <p:nvPr/>
        </p:nvGrpSpPr>
        <p:grpSpPr>
          <a:xfrm>
            <a:off x="8625005" y="4489229"/>
            <a:ext cx="323872" cy="323755"/>
            <a:chOff x="1189675" y="238125"/>
            <a:chExt cx="5240650" cy="5238750"/>
          </a:xfrm>
        </p:grpSpPr>
        <p:sp>
          <p:nvSpPr>
            <p:cNvPr id="1113" name="Google Shape;1113;p7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14" name="Google Shape;1114;p7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15" name="Google Shape;1115;p7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16" name="Google Shape;1116;p7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17" name="Google Shape;1117;p7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18" name="Google Shape;1118;p75"/>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119" name="Google Shape;1119;p75"/>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Inset Image [Orange]">
  <p:cSld name="BLANK_1_1_1_1_1_1_1_1_1_1_1_1_1_1_1_1_1_1_1_1_1_1_1_1_1_1_1_1_1_1_1_1_1_1_1_1_1_1_1_2_1_6">
    <p:bg>
      <p:bgPr>
        <a:solidFill>
          <a:srgbClr val="FFDEAF"/>
        </a:solidFill>
      </p:bgPr>
    </p:bg>
    <p:spTree>
      <p:nvGrpSpPr>
        <p:cNvPr id="1120" name="Shape 1120"/>
        <p:cNvGrpSpPr/>
        <p:nvPr/>
      </p:nvGrpSpPr>
      <p:grpSpPr>
        <a:xfrm>
          <a:off x="0" y="0"/>
          <a:ext cx="0" cy="0"/>
          <a:chOff x="0" y="0"/>
          <a:chExt cx="0" cy="0"/>
        </a:xfrm>
      </p:grpSpPr>
      <p:sp>
        <p:nvSpPr>
          <p:cNvPr id="1121" name="Google Shape;1121;p76"/>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2" name="Google Shape;1122;p76"/>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3" name="Google Shape;1123;p76"/>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24" name="Google Shape;1124;p76"/>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25" name="Google Shape;1125;p76"/>
          <p:cNvGrpSpPr/>
          <p:nvPr/>
        </p:nvGrpSpPr>
        <p:grpSpPr>
          <a:xfrm>
            <a:off x="8625005" y="4489229"/>
            <a:ext cx="323872" cy="323755"/>
            <a:chOff x="1189675" y="238125"/>
            <a:chExt cx="5240650" cy="5238750"/>
          </a:xfrm>
        </p:grpSpPr>
        <p:sp>
          <p:nvSpPr>
            <p:cNvPr id="1126" name="Google Shape;1126;p7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27" name="Google Shape;1127;p7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28" name="Google Shape;1128;p7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29" name="Google Shape;1129;p7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30" name="Google Shape;1130;p7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31" name="Google Shape;1131;p76"/>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132" name="Google Shape;1132;p76"/>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Quote Half Image">
  <p:cSld name="BLANK_1_1_1_1_1_1_1_1_1_1_1_1_1_1_1_1_1_1_1_1_1_1_1_1_1_1_1_1_1_1_1_1_1_1_1_1_1_1_1_2_1_2_1">
    <p:bg>
      <p:bgPr>
        <a:solidFill>
          <a:srgbClr val="D8DDDD"/>
        </a:solidFill>
      </p:bgPr>
    </p:bg>
    <p:spTree>
      <p:nvGrpSpPr>
        <p:cNvPr id="1133" name="Shape 1133"/>
        <p:cNvGrpSpPr/>
        <p:nvPr/>
      </p:nvGrpSpPr>
      <p:grpSpPr>
        <a:xfrm>
          <a:off x="0" y="0"/>
          <a:ext cx="0" cy="0"/>
          <a:chOff x="0" y="0"/>
          <a:chExt cx="0" cy="0"/>
        </a:xfrm>
      </p:grpSpPr>
      <p:sp>
        <p:nvSpPr>
          <p:cNvPr id="1134" name="Google Shape;1134;p77"/>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5" name="Google Shape;1135;p77"/>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36" name="Google Shape;1136;p77"/>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37" name="Google Shape;1137;p77"/>
          <p:cNvGrpSpPr/>
          <p:nvPr/>
        </p:nvGrpSpPr>
        <p:grpSpPr>
          <a:xfrm>
            <a:off x="8625005" y="4489229"/>
            <a:ext cx="323872" cy="323755"/>
            <a:chOff x="1189675" y="238125"/>
            <a:chExt cx="5240650" cy="5238750"/>
          </a:xfrm>
        </p:grpSpPr>
        <p:sp>
          <p:nvSpPr>
            <p:cNvPr id="1138" name="Google Shape;1138;p7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39" name="Google Shape;1139;p7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40" name="Google Shape;1140;p7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41" name="Google Shape;1141;p7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42" name="Google Shape;1142;p7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43" name="Google Shape;1143;p77"/>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Half Image [Teal]">
  <p:cSld name="BLANK_1_1_1_1_1_1_1_1_1_1_1_1_1_1_1_1_1_1_1_1_1_1_1_1_1_1_1_1_1_1_1_1_1_1_1_1_1_1_1_2_1_2_1_1">
    <p:bg>
      <p:bgPr>
        <a:solidFill>
          <a:srgbClr val="A6FFE0"/>
        </a:solidFill>
      </p:bgPr>
    </p:bg>
    <p:spTree>
      <p:nvGrpSpPr>
        <p:cNvPr id="1144" name="Shape 1144"/>
        <p:cNvGrpSpPr/>
        <p:nvPr/>
      </p:nvGrpSpPr>
      <p:grpSpPr>
        <a:xfrm>
          <a:off x="0" y="0"/>
          <a:ext cx="0" cy="0"/>
          <a:chOff x="0" y="0"/>
          <a:chExt cx="0" cy="0"/>
        </a:xfrm>
      </p:grpSpPr>
      <p:sp>
        <p:nvSpPr>
          <p:cNvPr id="1145" name="Google Shape;1145;p78"/>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6" name="Google Shape;1146;p78"/>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47" name="Google Shape;1147;p78"/>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48" name="Google Shape;1148;p78"/>
          <p:cNvGrpSpPr/>
          <p:nvPr/>
        </p:nvGrpSpPr>
        <p:grpSpPr>
          <a:xfrm>
            <a:off x="8625005" y="4489229"/>
            <a:ext cx="323872" cy="323755"/>
            <a:chOff x="1189675" y="238125"/>
            <a:chExt cx="5240650" cy="5238750"/>
          </a:xfrm>
        </p:grpSpPr>
        <p:sp>
          <p:nvSpPr>
            <p:cNvPr id="1149" name="Google Shape;1149;p7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50" name="Google Shape;1150;p7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51" name="Google Shape;1151;p7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52" name="Google Shape;1152;p7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53" name="Google Shape;1153;p7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54" name="Google Shape;1154;p78"/>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Half Image [Purple]">
  <p:cSld name="BLANK_1_1_1_1_1_1_1_1_1_1_1_1_1_1_1_1_1_1_1_1_1_1_1_1_1_1_1_1_1_1_1_1_1_1_1_1_1_1_1_2_1_2_1_1_1">
    <p:bg>
      <p:bgPr>
        <a:solidFill>
          <a:srgbClr val="E6D6FF"/>
        </a:solidFill>
      </p:bgPr>
    </p:bg>
    <p:spTree>
      <p:nvGrpSpPr>
        <p:cNvPr id="1155" name="Shape 1155"/>
        <p:cNvGrpSpPr/>
        <p:nvPr/>
      </p:nvGrpSpPr>
      <p:grpSpPr>
        <a:xfrm>
          <a:off x="0" y="0"/>
          <a:ext cx="0" cy="0"/>
          <a:chOff x="0" y="0"/>
          <a:chExt cx="0" cy="0"/>
        </a:xfrm>
      </p:grpSpPr>
      <p:sp>
        <p:nvSpPr>
          <p:cNvPr id="1156" name="Google Shape;1156;p79"/>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7" name="Google Shape;1157;p79"/>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58" name="Google Shape;1158;p79"/>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59" name="Google Shape;1159;p79"/>
          <p:cNvGrpSpPr/>
          <p:nvPr/>
        </p:nvGrpSpPr>
        <p:grpSpPr>
          <a:xfrm>
            <a:off x="8625005" y="4489229"/>
            <a:ext cx="323872" cy="323755"/>
            <a:chOff x="1189675" y="238125"/>
            <a:chExt cx="5240650" cy="5238750"/>
          </a:xfrm>
        </p:grpSpPr>
        <p:sp>
          <p:nvSpPr>
            <p:cNvPr id="1160" name="Google Shape;1160;p7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61" name="Google Shape;1161;p7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62" name="Google Shape;1162;p7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63" name="Google Shape;1163;p7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64" name="Google Shape;1164;p7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65" name="Google Shape;1165;p79"/>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Half Image [Red]">
  <p:cSld name="BLANK_1_1_1_1_1_1_1_1_1_1_1_1_1_1_1_1_1_1_1_1_1_1_1_1_1_1_1_1_1_1_1_1_1_1_1_1_1_1_1_2_1_2_1_1_1_1">
    <p:bg>
      <p:bgPr>
        <a:solidFill>
          <a:srgbClr val="FFD4E4"/>
        </a:solidFill>
      </p:bgPr>
    </p:bg>
    <p:spTree>
      <p:nvGrpSpPr>
        <p:cNvPr id="1166" name="Shape 1166"/>
        <p:cNvGrpSpPr/>
        <p:nvPr/>
      </p:nvGrpSpPr>
      <p:grpSpPr>
        <a:xfrm>
          <a:off x="0" y="0"/>
          <a:ext cx="0" cy="0"/>
          <a:chOff x="0" y="0"/>
          <a:chExt cx="0" cy="0"/>
        </a:xfrm>
      </p:grpSpPr>
      <p:sp>
        <p:nvSpPr>
          <p:cNvPr id="1167" name="Google Shape;1167;p80"/>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8" name="Google Shape;1168;p80"/>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69" name="Google Shape;1169;p80"/>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70" name="Google Shape;1170;p80"/>
          <p:cNvGrpSpPr/>
          <p:nvPr/>
        </p:nvGrpSpPr>
        <p:grpSpPr>
          <a:xfrm>
            <a:off x="8625005" y="4489229"/>
            <a:ext cx="323872" cy="323755"/>
            <a:chOff x="1189675" y="238125"/>
            <a:chExt cx="5240650" cy="5238750"/>
          </a:xfrm>
        </p:grpSpPr>
        <p:sp>
          <p:nvSpPr>
            <p:cNvPr id="1171" name="Google Shape;1171;p8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72" name="Google Shape;1172;p8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73" name="Google Shape;1173;p8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74" name="Google Shape;1174;p8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75" name="Google Shape;1175;p8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76" name="Google Shape;1176;p80"/>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urple]">
  <p:cSld name="BLANK_1_1_1_1_2">
    <p:bg>
      <p:bgPr>
        <a:solidFill>
          <a:srgbClr val="E6D6FF"/>
        </a:solidFill>
      </p:bgPr>
    </p:bg>
    <p:spTree>
      <p:nvGrpSpPr>
        <p:cNvPr id="165" name="Shape 165"/>
        <p:cNvGrpSpPr/>
        <p:nvPr/>
      </p:nvGrpSpPr>
      <p:grpSpPr>
        <a:xfrm>
          <a:off x="0" y="0"/>
          <a:ext cx="0" cy="0"/>
          <a:chOff x="0" y="0"/>
          <a:chExt cx="0" cy="0"/>
        </a:xfrm>
      </p:grpSpPr>
      <p:grpSp>
        <p:nvGrpSpPr>
          <p:cNvPr id="166" name="Google Shape;166;p9"/>
          <p:cNvGrpSpPr/>
          <p:nvPr/>
        </p:nvGrpSpPr>
        <p:grpSpPr>
          <a:xfrm>
            <a:off x="-1052608" y="1362013"/>
            <a:ext cx="4345026" cy="5382918"/>
            <a:chOff x="2282750" y="968575"/>
            <a:chExt cx="3054500" cy="3784125"/>
          </a:xfrm>
        </p:grpSpPr>
        <p:sp>
          <p:nvSpPr>
            <p:cNvPr id="167" name="Google Shape;167;p9"/>
            <p:cNvSpPr/>
            <p:nvPr/>
          </p:nvSpPr>
          <p:spPr>
            <a:xfrm>
              <a:off x="2282750" y="968575"/>
              <a:ext cx="3054500" cy="3784125"/>
            </a:xfrm>
            <a:custGeom>
              <a:rect b="b" l="l" r="r" t="t"/>
              <a:pathLst>
                <a:path extrusionOk="0" fill="none" h="151365" w="122180">
                  <a:moveTo>
                    <a:pt x="83109" y="137385"/>
                  </a:moveTo>
                  <a:lnTo>
                    <a:pt x="44744" y="151365"/>
                  </a:lnTo>
                  <a:lnTo>
                    <a:pt x="1" y="115987"/>
                  </a:lnTo>
                  <a:lnTo>
                    <a:pt x="54729" y="24000"/>
                  </a:lnTo>
                  <a:lnTo>
                    <a:pt x="86818" y="1"/>
                  </a:lnTo>
                  <a:lnTo>
                    <a:pt x="122179" y="35664"/>
                  </a:lnTo>
                  <a:lnTo>
                    <a:pt x="83109" y="137385"/>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8" name="Google Shape;168;p9"/>
            <p:cNvSpPr/>
            <p:nvPr/>
          </p:nvSpPr>
          <p:spPr>
            <a:xfrm>
              <a:off x="2282750" y="3384475"/>
              <a:ext cx="868550" cy="483775"/>
            </a:xfrm>
            <a:custGeom>
              <a:rect b="b" l="l" r="r" t="t"/>
              <a:pathLst>
                <a:path extrusionOk="0" fill="none" h="19351" w="34742">
                  <a:moveTo>
                    <a:pt x="34741" y="0"/>
                  </a:moveTo>
                  <a:lnTo>
                    <a:pt x="1" y="1935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9" name="Google Shape;169;p9"/>
            <p:cNvSpPr/>
            <p:nvPr/>
          </p:nvSpPr>
          <p:spPr>
            <a:xfrm>
              <a:off x="3151275" y="968575"/>
              <a:ext cx="1301950" cy="2415925"/>
            </a:xfrm>
            <a:custGeom>
              <a:rect b="b" l="l" r="r" t="t"/>
              <a:pathLst>
                <a:path extrusionOk="0" fill="none" h="96637" w="52078">
                  <a:moveTo>
                    <a:pt x="0" y="96636"/>
                  </a:moveTo>
                  <a:lnTo>
                    <a:pt x="52077"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9"/>
            <p:cNvSpPr/>
            <p:nvPr/>
          </p:nvSpPr>
          <p:spPr>
            <a:xfrm>
              <a:off x="3151275" y="3384475"/>
              <a:ext cx="1209225" cy="1018725"/>
            </a:xfrm>
            <a:custGeom>
              <a:rect b="b" l="l" r="r" t="t"/>
              <a:pathLst>
                <a:path extrusionOk="0" fill="none" h="40749" w="48369">
                  <a:moveTo>
                    <a:pt x="48368" y="40749"/>
                  </a:moveTo>
                  <a:lnTo>
                    <a:pt x="0" y="0"/>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71" name="Google Shape;171;p9"/>
          <p:cNvGrpSpPr/>
          <p:nvPr/>
        </p:nvGrpSpPr>
        <p:grpSpPr>
          <a:xfrm>
            <a:off x="5281907" y="-1363954"/>
            <a:ext cx="4928699" cy="5221400"/>
            <a:chOff x="2143875" y="1383950"/>
            <a:chExt cx="3044850" cy="3225675"/>
          </a:xfrm>
        </p:grpSpPr>
        <p:sp>
          <p:nvSpPr>
            <p:cNvPr id="172" name="Google Shape;172;p9"/>
            <p:cNvSpPr/>
            <p:nvPr/>
          </p:nvSpPr>
          <p:spPr>
            <a:xfrm>
              <a:off x="2143875" y="1927725"/>
              <a:ext cx="2791000" cy="2681900"/>
            </a:xfrm>
            <a:custGeom>
              <a:rect b="b" l="l" r="r" t="t"/>
              <a:pathLst>
                <a:path extrusionOk="0" fill="none" h="107276" w="111640">
                  <a:moveTo>
                    <a:pt x="109928" y="71965"/>
                  </a:moveTo>
                  <a:lnTo>
                    <a:pt x="109861" y="72233"/>
                  </a:lnTo>
                  <a:lnTo>
                    <a:pt x="109542" y="73324"/>
                  </a:lnTo>
                  <a:lnTo>
                    <a:pt x="108837" y="75439"/>
                  </a:lnTo>
                  <a:lnTo>
                    <a:pt x="108048" y="77537"/>
                  </a:lnTo>
                  <a:lnTo>
                    <a:pt x="107142" y="79584"/>
                  </a:lnTo>
                  <a:lnTo>
                    <a:pt x="106135" y="81582"/>
                  </a:lnTo>
                  <a:lnTo>
                    <a:pt x="105044" y="83528"/>
                  </a:lnTo>
                  <a:lnTo>
                    <a:pt x="103869" y="85425"/>
                  </a:lnTo>
                  <a:lnTo>
                    <a:pt x="102594" y="87254"/>
                  </a:lnTo>
                  <a:lnTo>
                    <a:pt x="101922" y="88160"/>
                  </a:lnTo>
                  <a:lnTo>
                    <a:pt x="101117" y="89184"/>
                  </a:lnTo>
                  <a:lnTo>
                    <a:pt x="99439" y="91148"/>
                  </a:lnTo>
                  <a:lnTo>
                    <a:pt x="97676" y="92994"/>
                  </a:lnTo>
                  <a:lnTo>
                    <a:pt x="95814" y="94722"/>
                  </a:lnTo>
                  <a:lnTo>
                    <a:pt x="93900" y="96350"/>
                  </a:lnTo>
                  <a:lnTo>
                    <a:pt x="91903" y="97861"/>
                  </a:lnTo>
                  <a:lnTo>
                    <a:pt x="89822" y="99271"/>
                  </a:lnTo>
                  <a:lnTo>
                    <a:pt x="87691" y="100563"/>
                  </a:lnTo>
                  <a:lnTo>
                    <a:pt x="85509" y="101738"/>
                  </a:lnTo>
                  <a:lnTo>
                    <a:pt x="83260" y="102795"/>
                  </a:lnTo>
                  <a:lnTo>
                    <a:pt x="80944" y="103752"/>
                  </a:lnTo>
                  <a:lnTo>
                    <a:pt x="78611" y="104591"/>
                  </a:lnTo>
                  <a:lnTo>
                    <a:pt x="76211" y="105312"/>
                  </a:lnTo>
                  <a:lnTo>
                    <a:pt x="73778" y="105917"/>
                  </a:lnTo>
                  <a:lnTo>
                    <a:pt x="71327" y="106420"/>
                  </a:lnTo>
                  <a:lnTo>
                    <a:pt x="68827" y="106806"/>
                  </a:lnTo>
                  <a:lnTo>
                    <a:pt x="66309" y="107075"/>
                  </a:lnTo>
                  <a:lnTo>
                    <a:pt x="63758" y="107242"/>
                  </a:lnTo>
                  <a:lnTo>
                    <a:pt x="61207" y="107276"/>
                  </a:lnTo>
                  <a:lnTo>
                    <a:pt x="58640" y="107209"/>
                  </a:lnTo>
                  <a:lnTo>
                    <a:pt x="56055" y="107024"/>
                  </a:lnTo>
                  <a:lnTo>
                    <a:pt x="53471" y="106722"/>
                  </a:lnTo>
                  <a:lnTo>
                    <a:pt x="50886" y="106319"/>
                  </a:lnTo>
                  <a:lnTo>
                    <a:pt x="48318" y="105782"/>
                  </a:lnTo>
                  <a:lnTo>
                    <a:pt x="45750" y="105145"/>
                  </a:lnTo>
                  <a:lnTo>
                    <a:pt x="43199" y="104389"/>
                  </a:lnTo>
                  <a:lnTo>
                    <a:pt x="40665" y="103517"/>
                  </a:lnTo>
                  <a:lnTo>
                    <a:pt x="38148" y="102526"/>
                  </a:lnTo>
                  <a:lnTo>
                    <a:pt x="35647" y="101436"/>
                  </a:lnTo>
                  <a:lnTo>
                    <a:pt x="33197" y="100210"/>
                  </a:lnTo>
                  <a:lnTo>
                    <a:pt x="30780" y="98885"/>
                  </a:lnTo>
                  <a:lnTo>
                    <a:pt x="28397" y="97441"/>
                  </a:lnTo>
                  <a:lnTo>
                    <a:pt x="27222" y="96669"/>
                  </a:lnTo>
                  <a:lnTo>
                    <a:pt x="26064" y="95880"/>
                  </a:lnTo>
                  <a:lnTo>
                    <a:pt x="23815" y="94236"/>
                  </a:lnTo>
                  <a:lnTo>
                    <a:pt x="21650" y="92507"/>
                  </a:lnTo>
                  <a:lnTo>
                    <a:pt x="19586" y="90695"/>
                  </a:lnTo>
                  <a:lnTo>
                    <a:pt x="17622" y="88832"/>
                  </a:lnTo>
                  <a:lnTo>
                    <a:pt x="15743" y="86885"/>
                  </a:lnTo>
                  <a:lnTo>
                    <a:pt x="13964" y="84871"/>
                  </a:lnTo>
                  <a:lnTo>
                    <a:pt x="12286" y="82807"/>
                  </a:lnTo>
                  <a:lnTo>
                    <a:pt x="10708" y="80675"/>
                  </a:lnTo>
                  <a:lnTo>
                    <a:pt x="9231" y="78493"/>
                  </a:lnTo>
                  <a:lnTo>
                    <a:pt x="7855" y="76261"/>
                  </a:lnTo>
                  <a:lnTo>
                    <a:pt x="6579" y="73996"/>
                  </a:lnTo>
                  <a:lnTo>
                    <a:pt x="5421" y="71680"/>
                  </a:lnTo>
                  <a:lnTo>
                    <a:pt x="4364" y="69330"/>
                  </a:lnTo>
                  <a:lnTo>
                    <a:pt x="3424" y="66964"/>
                  </a:lnTo>
                  <a:lnTo>
                    <a:pt x="2585" y="64547"/>
                  </a:lnTo>
                  <a:lnTo>
                    <a:pt x="1863" y="62113"/>
                  </a:lnTo>
                  <a:lnTo>
                    <a:pt x="1259" y="59663"/>
                  </a:lnTo>
                  <a:lnTo>
                    <a:pt x="773" y="57196"/>
                  </a:lnTo>
                  <a:lnTo>
                    <a:pt x="403" y="54712"/>
                  </a:lnTo>
                  <a:lnTo>
                    <a:pt x="135" y="52228"/>
                  </a:lnTo>
                  <a:lnTo>
                    <a:pt x="1" y="49745"/>
                  </a:lnTo>
                  <a:lnTo>
                    <a:pt x="1" y="47244"/>
                  </a:lnTo>
                  <a:lnTo>
                    <a:pt x="101" y="44760"/>
                  </a:lnTo>
                  <a:lnTo>
                    <a:pt x="336" y="42276"/>
                  </a:lnTo>
                  <a:lnTo>
                    <a:pt x="705" y="39809"/>
                  </a:lnTo>
                  <a:lnTo>
                    <a:pt x="1192" y="37359"/>
                  </a:lnTo>
                  <a:lnTo>
                    <a:pt x="1830" y="34942"/>
                  </a:lnTo>
                  <a:lnTo>
                    <a:pt x="2568" y="32525"/>
                  </a:lnTo>
                  <a:lnTo>
                    <a:pt x="3458" y="30159"/>
                  </a:lnTo>
                  <a:lnTo>
                    <a:pt x="4482" y="27809"/>
                  </a:lnTo>
                  <a:lnTo>
                    <a:pt x="5640" y="25510"/>
                  </a:lnTo>
                  <a:lnTo>
                    <a:pt x="6277" y="24369"/>
                  </a:lnTo>
                  <a:lnTo>
                    <a:pt x="6865" y="23345"/>
                  </a:lnTo>
                  <a:lnTo>
                    <a:pt x="8123" y="21382"/>
                  </a:lnTo>
                  <a:lnTo>
                    <a:pt x="9483" y="19468"/>
                  </a:lnTo>
                  <a:lnTo>
                    <a:pt x="10943" y="17639"/>
                  </a:lnTo>
                  <a:lnTo>
                    <a:pt x="12487" y="15877"/>
                  </a:lnTo>
                  <a:lnTo>
                    <a:pt x="14115" y="14199"/>
                  </a:lnTo>
                  <a:lnTo>
                    <a:pt x="15827" y="12587"/>
                  </a:lnTo>
                  <a:lnTo>
                    <a:pt x="17622" y="11077"/>
                  </a:lnTo>
                  <a:lnTo>
                    <a:pt x="18546" y="10372"/>
                  </a:lnTo>
                  <a:lnTo>
                    <a:pt x="18680" y="10271"/>
                  </a:lnTo>
                  <a:lnTo>
                    <a:pt x="19737" y="9483"/>
                  </a:lnTo>
                  <a:lnTo>
                    <a:pt x="21919" y="8006"/>
                  </a:lnTo>
                  <a:lnTo>
                    <a:pt x="24168" y="6663"/>
                  </a:lnTo>
                  <a:lnTo>
                    <a:pt x="26501" y="5438"/>
                  </a:lnTo>
                  <a:lnTo>
                    <a:pt x="28867" y="4330"/>
                  </a:lnTo>
                  <a:lnTo>
                    <a:pt x="31300" y="3357"/>
                  </a:lnTo>
                  <a:lnTo>
                    <a:pt x="33784" y="2501"/>
                  </a:lnTo>
                  <a:lnTo>
                    <a:pt x="36318" y="1763"/>
                  </a:lnTo>
                  <a:lnTo>
                    <a:pt x="37611" y="1460"/>
                  </a:lnTo>
                  <a:lnTo>
                    <a:pt x="39004" y="1142"/>
                  </a:lnTo>
                  <a:lnTo>
                    <a:pt x="41823" y="638"/>
                  </a:lnTo>
                  <a:lnTo>
                    <a:pt x="44693" y="269"/>
                  </a:lnTo>
                  <a:lnTo>
                    <a:pt x="47597" y="67"/>
                  </a:lnTo>
                  <a:lnTo>
                    <a:pt x="50534" y="0"/>
                  </a:lnTo>
                  <a:lnTo>
                    <a:pt x="53487" y="84"/>
                  </a:lnTo>
                  <a:lnTo>
                    <a:pt x="56475" y="336"/>
                  </a:lnTo>
                  <a:lnTo>
                    <a:pt x="59445" y="722"/>
                  </a:lnTo>
                  <a:lnTo>
                    <a:pt x="62449" y="1276"/>
                  </a:lnTo>
                  <a:lnTo>
                    <a:pt x="65437" y="1997"/>
                  </a:lnTo>
                  <a:lnTo>
                    <a:pt x="68407" y="2870"/>
                  </a:lnTo>
                  <a:lnTo>
                    <a:pt x="71378" y="3894"/>
                  </a:lnTo>
                  <a:lnTo>
                    <a:pt x="74332" y="5102"/>
                  </a:lnTo>
                  <a:lnTo>
                    <a:pt x="77235" y="6462"/>
                  </a:lnTo>
                  <a:lnTo>
                    <a:pt x="80138" y="7989"/>
                  </a:lnTo>
                  <a:lnTo>
                    <a:pt x="82975" y="9684"/>
                  </a:lnTo>
                  <a:lnTo>
                    <a:pt x="84384" y="10607"/>
                  </a:lnTo>
                  <a:lnTo>
                    <a:pt x="85811" y="11564"/>
                  </a:lnTo>
                  <a:lnTo>
                    <a:pt x="88513" y="13594"/>
                  </a:lnTo>
                  <a:lnTo>
                    <a:pt x="91098" y="15709"/>
                  </a:lnTo>
                  <a:lnTo>
                    <a:pt x="93514" y="17924"/>
                  </a:lnTo>
                  <a:lnTo>
                    <a:pt x="95797" y="20240"/>
                  </a:lnTo>
                  <a:lnTo>
                    <a:pt x="97928" y="22640"/>
                  </a:lnTo>
                  <a:lnTo>
                    <a:pt x="99909" y="25124"/>
                  </a:lnTo>
                  <a:lnTo>
                    <a:pt x="101721" y="27675"/>
                  </a:lnTo>
                  <a:lnTo>
                    <a:pt x="103399" y="30276"/>
                  </a:lnTo>
                  <a:lnTo>
                    <a:pt x="104927" y="32945"/>
                  </a:lnTo>
                  <a:lnTo>
                    <a:pt x="106303" y="35664"/>
                  </a:lnTo>
                  <a:lnTo>
                    <a:pt x="107511" y="38433"/>
                  </a:lnTo>
                  <a:lnTo>
                    <a:pt x="108585" y="41236"/>
                  </a:lnTo>
                  <a:lnTo>
                    <a:pt x="109491" y="44072"/>
                  </a:lnTo>
                  <a:lnTo>
                    <a:pt x="110230" y="46925"/>
                  </a:lnTo>
                  <a:lnTo>
                    <a:pt x="110817" y="49795"/>
                  </a:lnTo>
                  <a:lnTo>
                    <a:pt x="111052" y="51238"/>
                  </a:lnTo>
                  <a:lnTo>
                    <a:pt x="111237" y="52547"/>
                  </a:lnTo>
                  <a:lnTo>
                    <a:pt x="111505" y="55149"/>
                  </a:lnTo>
                  <a:lnTo>
                    <a:pt x="111640" y="57750"/>
                  </a:lnTo>
                  <a:lnTo>
                    <a:pt x="111623" y="60351"/>
                  </a:lnTo>
                  <a:lnTo>
                    <a:pt x="111489" y="62969"/>
                  </a:lnTo>
                  <a:lnTo>
                    <a:pt x="111203" y="65554"/>
                  </a:lnTo>
                  <a:lnTo>
                    <a:pt x="110801" y="68138"/>
                  </a:lnTo>
                  <a:lnTo>
                    <a:pt x="110263" y="70689"/>
                  </a:lnTo>
                  <a:lnTo>
                    <a:pt x="109928" y="71965"/>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3" name="Google Shape;173;p9"/>
            <p:cNvSpPr/>
            <p:nvPr/>
          </p:nvSpPr>
          <p:spPr>
            <a:xfrm>
              <a:off x="2610850" y="1383950"/>
              <a:ext cx="2577875" cy="2342900"/>
            </a:xfrm>
            <a:custGeom>
              <a:rect b="b" l="l" r="r" t="t"/>
              <a:pathLst>
                <a:path extrusionOk="0" fill="none" h="93716" w="103115">
                  <a:moveTo>
                    <a:pt x="1" y="32022"/>
                  </a:moveTo>
                  <a:lnTo>
                    <a:pt x="30495" y="8761"/>
                  </a:lnTo>
                  <a:lnTo>
                    <a:pt x="30495" y="8761"/>
                  </a:lnTo>
                  <a:lnTo>
                    <a:pt x="31821" y="7754"/>
                  </a:lnTo>
                  <a:lnTo>
                    <a:pt x="34607" y="5942"/>
                  </a:lnTo>
                  <a:lnTo>
                    <a:pt x="37527" y="4364"/>
                  </a:lnTo>
                  <a:lnTo>
                    <a:pt x="40582" y="3022"/>
                  </a:lnTo>
                  <a:lnTo>
                    <a:pt x="43720" y="1914"/>
                  </a:lnTo>
                  <a:lnTo>
                    <a:pt x="46959" y="1058"/>
                  </a:lnTo>
                  <a:lnTo>
                    <a:pt x="50265" y="454"/>
                  </a:lnTo>
                  <a:lnTo>
                    <a:pt x="53639" y="102"/>
                  </a:lnTo>
                  <a:lnTo>
                    <a:pt x="57046" y="1"/>
                  </a:lnTo>
                  <a:lnTo>
                    <a:pt x="60486" y="169"/>
                  </a:lnTo>
                  <a:lnTo>
                    <a:pt x="63926" y="605"/>
                  </a:lnTo>
                  <a:lnTo>
                    <a:pt x="67367" y="1310"/>
                  </a:lnTo>
                  <a:lnTo>
                    <a:pt x="70791" y="2283"/>
                  </a:lnTo>
                  <a:lnTo>
                    <a:pt x="74181" y="3542"/>
                  </a:lnTo>
                  <a:lnTo>
                    <a:pt x="77521" y="5086"/>
                  </a:lnTo>
                  <a:lnTo>
                    <a:pt x="80776" y="6915"/>
                  </a:lnTo>
                  <a:lnTo>
                    <a:pt x="82388" y="7956"/>
                  </a:lnTo>
                  <a:lnTo>
                    <a:pt x="83965" y="9047"/>
                  </a:lnTo>
                  <a:lnTo>
                    <a:pt x="86936" y="11363"/>
                  </a:lnTo>
                  <a:lnTo>
                    <a:pt x="89654" y="13880"/>
                  </a:lnTo>
                  <a:lnTo>
                    <a:pt x="92138" y="16532"/>
                  </a:lnTo>
                  <a:lnTo>
                    <a:pt x="94387" y="19335"/>
                  </a:lnTo>
                  <a:lnTo>
                    <a:pt x="96368" y="22272"/>
                  </a:lnTo>
                  <a:lnTo>
                    <a:pt x="98096" y="25309"/>
                  </a:lnTo>
                  <a:lnTo>
                    <a:pt x="99590" y="28431"/>
                  </a:lnTo>
                  <a:lnTo>
                    <a:pt x="100815" y="31653"/>
                  </a:lnTo>
                  <a:lnTo>
                    <a:pt x="101772" y="34909"/>
                  </a:lnTo>
                  <a:lnTo>
                    <a:pt x="102493" y="38232"/>
                  </a:lnTo>
                  <a:lnTo>
                    <a:pt x="102930" y="41572"/>
                  </a:lnTo>
                  <a:lnTo>
                    <a:pt x="103114" y="44928"/>
                  </a:lnTo>
                  <a:lnTo>
                    <a:pt x="103030" y="48285"/>
                  </a:lnTo>
                  <a:lnTo>
                    <a:pt x="102661" y="51608"/>
                  </a:lnTo>
                  <a:lnTo>
                    <a:pt x="102040" y="54897"/>
                  </a:lnTo>
                  <a:lnTo>
                    <a:pt x="101604" y="56525"/>
                  </a:lnTo>
                  <a:lnTo>
                    <a:pt x="91249" y="93716"/>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74" name="Google Shape;174;p9"/>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175" name="Google Shape;175;p9"/>
          <p:cNvGrpSpPr/>
          <p:nvPr/>
        </p:nvGrpSpPr>
        <p:grpSpPr>
          <a:xfrm>
            <a:off x="4004612" y="329983"/>
            <a:ext cx="1135856" cy="245435"/>
            <a:chOff x="238125" y="2073350"/>
            <a:chExt cx="7143750" cy="1568275"/>
          </a:xfrm>
        </p:grpSpPr>
        <p:sp>
          <p:nvSpPr>
            <p:cNvPr id="176" name="Google Shape;176;p9"/>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9"/>
          <p:cNvSpPr txBox="1"/>
          <p:nvPr>
            <p:ph type="title"/>
          </p:nvPr>
        </p:nvSpPr>
        <p:spPr>
          <a:xfrm>
            <a:off x="1961400" y="1720375"/>
            <a:ext cx="5221200" cy="13845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196" name="Google Shape;196;p9"/>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Half Image [Orange]">
  <p:cSld name="BLANK_1_1_1_1_1_1_1_1_1_1_1_1_1_1_1_1_1_1_1_1_1_1_1_1_1_1_1_1_1_1_1_1_1_1_1_1_1_1_1_2_1_2_1_1_1_1_1">
    <p:bg>
      <p:bgPr>
        <a:solidFill>
          <a:srgbClr val="FFDEAF"/>
        </a:solidFill>
      </p:bgPr>
    </p:bg>
    <p:spTree>
      <p:nvGrpSpPr>
        <p:cNvPr id="1177" name="Shape 1177"/>
        <p:cNvGrpSpPr/>
        <p:nvPr/>
      </p:nvGrpSpPr>
      <p:grpSpPr>
        <a:xfrm>
          <a:off x="0" y="0"/>
          <a:ext cx="0" cy="0"/>
          <a:chOff x="0" y="0"/>
          <a:chExt cx="0" cy="0"/>
        </a:xfrm>
      </p:grpSpPr>
      <p:sp>
        <p:nvSpPr>
          <p:cNvPr id="1178" name="Google Shape;1178;p81"/>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9" name="Google Shape;1179;p81"/>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80" name="Google Shape;1180;p81"/>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81" name="Google Shape;1181;p81"/>
          <p:cNvGrpSpPr/>
          <p:nvPr/>
        </p:nvGrpSpPr>
        <p:grpSpPr>
          <a:xfrm>
            <a:off x="8625005" y="4489229"/>
            <a:ext cx="323872" cy="323755"/>
            <a:chOff x="1189675" y="238125"/>
            <a:chExt cx="5240650" cy="5238750"/>
          </a:xfrm>
        </p:grpSpPr>
        <p:sp>
          <p:nvSpPr>
            <p:cNvPr id="1182" name="Google Shape;1182;p8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83" name="Google Shape;1183;p8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84" name="Google Shape;1184;p8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85" name="Google Shape;1185;p8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86" name="Google Shape;1186;p8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87" name="Google Shape;1187;p81"/>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Image Half">
  <p:cSld name="BLANK_1_1_1_1_1_1_1_1_1_1_1_1_1_1_1_1_1_1_1_1_1_1_1_1_1_1_1_1_1_1_1_1_1_1_1_1_1_1_1_1">
    <p:bg>
      <p:bgPr>
        <a:solidFill>
          <a:srgbClr val="D8DDDD"/>
        </a:solidFill>
      </p:bgPr>
    </p:bg>
    <p:spTree>
      <p:nvGrpSpPr>
        <p:cNvPr id="1188" name="Shape 1188"/>
        <p:cNvGrpSpPr/>
        <p:nvPr/>
      </p:nvGrpSpPr>
      <p:grpSpPr>
        <a:xfrm>
          <a:off x="0" y="0"/>
          <a:ext cx="0" cy="0"/>
          <a:chOff x="0" y="0"/>
          <a:chExt cx="0" cy="0"/>
        </a:xfrm>
      </p:grpSpPr>
      <p:sp>
        <p:nvSpPr>
          <p:cNvPr id="1189" name="Google Shape;1189;p82"/>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0" name="Google Shape;1190;p82"/>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grpSp>
        <p:nvGrpSpPr>
          <p:cNvPr id="1191" name="Google Shape;1191;p82"/>
          <p:cNvGrpSpPr/>
          <p:nvPr/>
        </p:nvGrpSpPr>
        <p:grpSpPr>
          <a:xfrm>
            <a:off x="8625005" y="4489229"/>
            <a:ext cx="323872" cy="323755"/>
            <a:chOff x="1189675" y="238125"/>
            <a:chExt cx="5240650" cy="5238750"/>
          </a:xfrm>
        </p:grpSpPr>
        <p:sp>
          <p:nvSpPr>
            <p:cNvPr id="1192" name="Google Shape;1192;p8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93" name="Google Shape;1193;p8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94" name="Google Shape;1194;p8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95" name="Google Shape;1195;p8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96" name="Google Shape;1196;p8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97" name="Google Shape;1197;p8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Right [Teal]">
  <p:cSld name="BLANK_1_1_1_1_1_1_1_1_1_1_1_1_1_1_1_1_1_1_1_1_1_1_1_1_1_1_1_1_1_1_1_1_1_1_1_1_1_1_1_1_2">
    <p:bg>
      <p:bgPr>
        <a:solidFill>
          <a:srgbClr val="A6FFE0"/>
        </a:solidFill>
      </p:bgPr>
    </p:bg>
    <p:spTree>
      <p:nvGrpSpPr>
        <p:cNvPr id="1198" name="Shape 1198"/>
        <p:cNvGrpSpPr/>
        <p:nvPr/>
      </p:nvGrpSpPr>
      <p:grpSpPr>
        <a:xfrm>
          <a:off x="0" y="0"/>
          <a:ext cx="0" cy="0"/>
          <a:chOff x="0" y="0"/>
          <a:chExt cx="0" cy="0"/>
        </a:xfrm>
      </p:grpSpPr>
      <p:sp>
        <p:nvSpPr>
          <p:cNvPr id="1199" name="Google Shape;1199;p83"/>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200" name="Google Shape;1200;p83"/>
          <p:cNvGrpSpPr/>
          <p:nvPr/>
        </p:nvGrpSpPr>
        <p:grpSpPr>
          <a:xfrm>
            <a:off x="8625005" y="4489229"/>
            <a:ext cx="323872" cy="323755"/>
            <a:chOff x="1189675" y="238125"/>
            <a:chExt cx="5240650" cy="5238750"/>
          </a:xfrm>
        </p:grpSpPr>
        <p:sp>
          <p:nvSpPr>
            <p:cNvPr id="1201" name="Google Shape;1201;p8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02" name="Google Shape;1202;p8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03" name="Google Shape;1203;p8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04" name="Google Shape;1204;p8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05" name="Google Shape;1205;p8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06" name="Google Shape;1206;p8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07" name="Google Shape;1207;p83"/>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Right [Purple]">
  <p:cSld name="BLANK_1_1_1_1_1_1_1_1_1_1_1_1_1_1_1_1_1_1_1_1_1_1_1_1_1_1_1_1_1_1_1_1_1_1_1_1_1_1_1_1_2_1">
    <p:bg>
      <p:bgPr>
        <a:solidFill>
          <a:srgbClr val="E6D6FF"/>
        </a:solidFill>
      </p:bgPr>
    </p:bg>
    <p:spTree>
      <p:nvGrpSpPr>
        <p:cNvPr id="1208" name="Shape 1208"/>
        <p:cNvGrpSpPr/>
        <p:nvPr/>
      </p:nvGrpSpPr>
      <p:grpSpPr>
        <a:xfrm>
          <a:off x="0" y="0"/>
          <a:ext cx="0" cy="0"/>
          <a:chOff x="0" y="0"/>
          <a:chExt cx="0" cy="0"/>
        </a:xfrm>
      </p:grpSpPr>
      <p:sp>
        <p:nvSpPr>
          <p:cNvPr id="1209" name="Google Shape;1209;p84"/>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210" name="Google Shape;1210;p84"/>
          <p:cNvGrpSpPr/>
          <p:nvPr/>
        </p:nvGrpSpPr>
        <p:grpSpPr>
          <a:xfrm>
            <a:off x="8625005" y="4489229"/>
            <a:ext cx="323872" cy="323755"/>
            <a:chOff x="1189675" y="238125"/>
            <a:chExt cx="5240650" cy="5238750"/>
          </a:xfrm>
        </p:grpSpPr>
        <p:sp>
          <p:nvSpPr>
            <p:cNvPr id="1211" name="Google Shape;1211;p8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12" name="Google Shape;1212;p8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13" name="Google Shape;1213;p8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14" name="Google Shape;1214;p8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15" name="Google Shape;1215;p8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16" name="Google Shape;1216;p8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17" name="Google Shape;1217;p84"/>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Right [Red]">
  <p:cSld name="BLANK_1_1_1_1_1_1_1_1_1_1_1_1_1_1_1_1_1_1_1_1_1_1_1_1_1_1_1_1_1_1_1_1_1_1_1_1_1_1_1_1_2_1_1">
    <p:bg>
      <p:bgPr>
        <a:solidFill>
          <a:srgbClr val="FFD4E4"/>
        </a:solidFill>
      </p:bgPr>
    </p:bg>
    <p:spTree>
      <p:nvGrpSpPr>
        <p:cNvPr id="1218" name="Shape 1218"/>
        <p:cNvGrpSpPr/>
        <p:nvPr/>
      </p:nvGrpSpPr>
      <p:grpSpPr>
        <a:xfrm>
          <a:off x="0" y="0"/>
          <a:ext cx="0" cy="0"/>
          <a:chOff x="0" y="0"/>
          <a:chExt cx="0" cy="0"/>
        </a:xfrm>
      </p:grpSpPr>
      <p:sp>
        <p:nvSpPr>
          <p:cNvPr id="1219" name="Google Shape;1219;p85"/>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220" name="Google Shape;1220;p85"/>
          <p:cNvGrpSpPr/>
          <p:nvPr/>
        </p:nvGrpSpPr>
        <p:grpSpPr>
          <a:xfrm>
            <a:off x="8625005" y="4489229"/>
            <a:ext cx="323872" cy="323755"/>
            <a:chOff x="1189675" y="238125"/>
            <a:chExt cx="5240650" cy="5238750"/>
          </a:xfrm>
        </p:grpSpPr>
        <p:sp>
          <p:nvSpPr>
            <p:cNvPr id="1221" name="Google Shape;1221;p8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22" name="Google Shape;1222;p8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23" name="Google Shape;1223;p8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24" name="Google Shape;1224;p8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25" name="Google Shape;1225;p8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26" name="Google Shape;1226;p8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27" name="Google Shape;1227;p85"/>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Right [Orange]">
  <p:cSld name="BLANK_1_1_1_1_1_1_1_1_1_1_1_1_1_1_1_1_1_1_1_1_1_1_1_1_1_1_1_1_1_1_1_1_1_1_1_1_1_1_1_1_2_1_1_1">
    <p:bg>
      <p:bgPr>
        <a:solidFill>
          <a:srgbClr val="FFDEAF"/>
        </a:solidFill>
      </p:bgPr>
    </p:bg>
    <p:spTree>
      <p:nvGrpSpPr>
        <p:cNvPr id="1228" name="Shape 1228"/>
        <p:cNvGrpSpPr/>
        <p:nvPr/>
      </p:nvGrpSpPr>
      <p:grpSpPr>
        <a:xfrm>
          <a:off x="0" y="0"/>
          <a:ext cx="0" cy="0"/>
          <a:chOff x="0" y="0"/>
          <a:chExt cx="0" cy="0"/>
        </a:xfrm>
      </p:grpSpPr>
      <p:sp>
        <p:nvSpPr>
          <p:cNvPr id="1229" name="Google Shape;1229;p86"/>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230" name="Google Shape;1230;p86"/>
          <p:cNvGrpSpPr/>
          <p:nvPr/>
        </p:nvGrpSpPr>
        <p:grpSpPr>
          <a:xfrm>
            <a:off x="8625005" y="4489229"/>
            <a:ext cx="323872" cy="323755"/>
            <a:chOff x="1189675" y="238125"/>
            <a:chExt cx="5240650" cy="5238750"/>
          </a:xfrm>
        </p:grpSpPr>
        <p:sp>
          <p:nvSpPr>
            <p:cNvPr id="1231" name="Google Shape;1231;p8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32" name="Google Shape;1232;p8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33" name="Google Shape;1233;p8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34" name="Google Shape;1234;p8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35" name="Google Shape;1235;p8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36" name="Google Shape;1236;p8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37" name="Google Shape;1237;p86"/>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Left [Teal]">
  <p:cSld name="CUSTOM_7">
    <p:bg>
      <p:bgPr>
        <a:solidFill>
          <a:srgbClr val="A6FFE0"/>
        </a:solidFill>
      </p:bgPr>
    </p:bg>
    <p:spTree>
      <p:nvGrpSpPr>
        <p:cNvPr id="1238" name="Shape 1238"/>
        <p:cNvGrpSpPr/>
        <p:nvPr/>
      </p:nvGrpSpPr>
      <p:grpSpPr>
        <a:xfrm>
          <a:off x="0" y="0"/>
          <a:ext cx="0" cy="0"/>
          <a:chOff x="0" y="0"/>
          <a:chExt cx="0" cy="0"/>
        </a:xfrm>
      </p:grpSpPr>
      <p:sp>
        <p:nvSpPr>
          <p:cNvPr id="1239" name="Google Shape;1239;p87"/>
          <p:cNvSpPr/>
          <p:nvPr/>
        </p:nvSpPr>
        <p:spPr>
          <a:xfrm>
            <a:off x="0"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0" name="Google Shape;1240;p8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41" name="Google Shape;1241;p8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42" name="Google Shape;1242;p87"/>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Left [Purple]">
  <p:cSld name="CUSTOM_8">
    <p:bg>
      <p:bgPr>
        <a:solidFill>
          <a:srgbClr val="E6D6FF"/>
        </a:solidFill>
      </p:bgPr>
    </p:bg>
    <p:spTree>
      <p:nvGrpSpPr>
        <p:cNvPr id="1243" name="Shape 1243"/>
        <p:cNvGrpSpPr/>
        <p:nvPr/>
      </p:nvGrpSpPr>
      <p:grpSpPr>
        <a:xfrm>
          <a:off x="0" y="0"/>
          <a:ext cx="0" cy="0"/>
          <a:chOff x="0" y="0"/>
          <a:chExt cx="0" cy="0"/>
        </a:xfrm>
      </p:grpSpPr>
      <p:sp>
        <p:nvSpPr>
          <p:cNvPr id="1244" name="Google Shape;1244;p88"/>
          <p:cNvSpPr/>
          <p:nvPr/>
        </p:nvSpPr>
        <p:spPr>
          <a:xfrm>
            <a:off x="0"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5" name="Google Shape;1245;p8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46" name="Google Shape;1246;p8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47" name="Google Shape;1247;p88"/>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Left [Red]">
  <p:cSld name="CUSTOM_9">
    <p:bg>
      <p:bgPr>
        <a:solidFill>
          <a:srgbClr val="FFD4E4"/>
        </a:solidFill>
      </p:bgPr>
    </p:bg>
    <p:spTree>
      <p:nvGrpSpPr>
        <p:cNvPr id="1248" name="Shape 1248"/>
        <p:cNvGrpSpPr/>
        <p:nvPr/>
      </p:nvGrpSpPr>
      <p:grpSpPr>
        <a:xfrm>
          <a:off x="0" y="0"/>
          <a:ext cx="0" cy="0"/>
          <a:chOff x="0" y="0"/>
          <a:chExt cx="0" cy="0"/>
        </a:xfrm>
      </p:grpSpPr>
      <p:sp>
        <p:nvSpPr>
          <p:cNvPr id="1249" name="Google Shape;1249;p89"/>
          <p:cNvSpPr/>
          <p:nvPr/>
        </p:nvSpPr>
        <p:spPr>
          <a:xfrm>
            <a:off x="0"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0" name="Google Shape;1250;p8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51" name="Google Shape;1251;p8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52" name="Google Shape;1252;p89"/>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alf Left [Orange]">
  <p:cSld name="CUSTOM_10">
    <p:bg>
      <p:bgPr>
        <a:solidFill>
          <a:srgbClr val="FFDEAF"/>
        </a:solidFill>
      </p:bgPr>
    </p:bg>
    <p:spTree>
      <p:nvGrpSpPr>
        <p:cNvPr id="1253" name="Shape 1253"/>
        <p:cNvGrpSpPr/>
        <p:nvPr/>
      </p:nvGrpSpPr>
      <p:grpSpPr>
        <a:xfrm>
          <a:off x="0" y="0"/>
          <a:ext cx="0" cy="0"/>
          <a:chOff x="0" y="0"/>
          <a:chExt cx="0" cy="0"/>
        </a:xfrm>
      </p:grpSpPr>
      <p:sp>
        <p:nvSpPr>
          <p:cNvPr id="1254" name="Google Shape;1254;p90"/>
          <p:cNvSpPr/>
          <p:nvPr/>
        </p:nvSpPr>
        <p:spPr>
          <a:xfrm>
            <a:off x="0"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5" name="Google Shape;1255;p9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56" name="Google Shape;1256;p9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57" name="Google Shape;1257;p90"/>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Red]">
  <p:cSld name="BLANK_1_1_1_1_3">
    <p:bg>
      <p:bgPr>
        <a:solidFill>
          <a:srgbClr val="FFD4E4"/>
        </a:solidFill>
      </p:bgPr>
    </p:bg>
    <p:spTree>
      <p:nvGrpSpPr>
        <p:cNvPr id="197" name="Shape 197"/>
        <p:cNvGrpSpPr/>
        <p:nvPr/>
      </p:nvGrpSpPr>
      <p:grpSpPr>
        <a:xfrm>
          <a:off x="0" y="0"/>
          <a:ext cx="0" cy="0"/>
          <a:chOff x="0" y="0"/>
          <a:chExt cx="0" cy="0"/>
        </a:xfrm>
      </p:grpSpPr>
      <p:sp>
        <p:nvSpPr>
          <p:cNvPr id="198" name="Google Shape;198;p10"/>
          <p:cNvSpPr/>
          <p:nvPr/>
        </p:nvSpPr>
        <p:spPr>
          <a:xfrm>
            <a:off x="7848070" y="-2655"/>
            <a:ext cx="1296960" cy="3102688"/>
          </a:xfrm>
          <a:custGeom>
            <a:rect b="b" l="l" r="r" t="t"/>
            <a:pathLst>
              <a:path extrusionOk="0" h="96959" w="40530">
                <a:moveTo>
                  <a:pt x="20135" y="0"/>
                </a:moveTo>
                <a:lnTo>
                  <a:pt x="1598" y="47625"/>
                </a:lnTo>
                <a:lnTo>
                  <a:pt x="1226" y="48628"/>
                </a:lnTo>
                <a:lnTo>
                  <a:pt x="929" y="49594"/>
                </a:lnTo>
                <a:lnTo>
                  <a:pt x="632" y="50634"/>
                </a:lnTo>
                <a:lnTo>
                  <a:pt x="409" y="51637"/>
                </a:lnTo>
                <a:lnTo>
                  <a:pt x="261" y="52714"/>
                </a:lnTo>
                <a:lnTo>
                  <a:pt x="112" y="53754"/>
                </a:lnTo>
                <a:lnTo>
                  <a:pt x="38" y="54869"/>
                </a:lnTo>
                <a:lnTo>
                  <a:pt x="0" y="55983"/>
                </a:lnTo>
                <a:lnTo>
                  <a:pt x="0" y="57098"/>
                </a:lnTo>
                <a:lnTo>
                  <a:pt x="38" y="58286"/>
                </a:lnTo>
                <a:lnTo>
                  <a:pt x="149" y="59475"/>
                </a:lnTo>
                <a:lnTo>
                  <a:pt x="261" y="60664"/>
                </a:lnTo>
                <a:lnTo>
                  <a:pt x="446" y="61927"/>
                </a:lnTo>
                <a:lnTo>
                  <a:pt x="669" y="63190"/>
                </a:lnTo>
                <a:lnTo>
                  <a:pt x="966" y="64527"/>
                </a:lnTo>
                <a:lnTo>
                  <a:pt x="1264" y="65865"/>
                </a:lnTo>
                <a:lnTo>
                  <a:pt x="1784" y="67722"/>
                </a:lnTo>
                <a:lnTo>
                  <a:pt x="2341" y="69580"/>
                </a:lnTo>
                <a:lnTo>
                  <a:pt x="2972" y="71474"/>
                </a:lnTo>
                <a:lnTo>
                  <a:pt x="3715" y="73332"/>
                </a:lnTo>
                <a:lnTo>
                  <a:pt x="4495" y="75189"/>
                </a:lnTo>
                <a:lnTo>
                  <a:pt x="5350" y="77047"/>
                </a:lnTo>
                <a:lnTo>
                  <a:pt x="6279" y="78941"/>
                </a:lnTo>
                <a:lnTo>
                  <a:pt x="7282" y="80836"/>
                </a:lnTo>
                <a:lnTo>
                  <a:pt x="8396" y="82730"/>
                </a:lnTo>
                <a:lnTo>
                  <a:pt x="9585" y="84662"/>
                </a:lnTo>
                <a:lnTo>
                  <a:pt x="10848" y="86631"/>
                </a:lnTo>
                <a:lnTo>
                  <a:pt x="12185" y="88600"/>
                </a:lnTo>
                <a:lnTo>
                  <a:pt x="13634" y="90606"/>
                </a:lnTo>
                <a:lnTo>
                  <a:pt x="15157" y="92686"/>
                </a:lnTo>
                <a:lnTo>
                  <a:pt x="16792" y="94767"/>
                </a:lnTo>
                <a:lnTo>
                  <a:pt x="18501" y="96884"/>
                </a:lnTo>
                <a:lnTo>
                  <a:pt x="18538" y="96921"/>
                </a:lnTo>
                <a:lnTo>
                  <a:pt x="18575" y="96921"/>
                </a:lnTo>
                <a:lnTo>
                  <a:pt x="18612" y="96958"/>
                </a:lnTo>
                <a:lnTo>
                  <a:pt x="18686" y="96958"/>
                </a:lnTo>
                <a:lnTo>
                  <a:pt x="40530" y="94395"/>
                </a:lnTo>
                <a:lnTo>
                  <a:pt x="40530" y="93949"/>
                </a:lnTo>
                <a:lnTo>
                  <a:pt x="19021" y="96475"/>
                </a:lnTo>
                <a:lnTo>
                  <a:pt x="40530" y="47290"/>
                </a:lnTo>
                <a:lnTo>
                  <a:pt x="40530" y="46176"/>
                </a:lnTo>
                <a:lnTo>
                  <a:pt x="18612" y="96327"/>
                </a:lnTo>
                <a:lnTo>
                  <a:pt x="16940" y="94209"/>
                </a:lnTo>
                <a:lnTo>
                  <a:pt x="15343" y="92166"/>
                </a:lnTo>
                <a:lnTo>
                  <a:pt x="13820" y="90160"/>
                </a:lnTo>
                <a:lnTo>
                  <a:pt x="12408" y="88154"/>
                </a:lnTo>
                <a:lnTo>
                  <a:pt x="11108" y="86222"/>
                </a:lnTo>
                <a:lnTo>
                  <a:pt x="9845" y="84291"/>
                </a:lnTo>
                <a:lnTo>
                  <a:pt x="8693" y="82396"/>
                </a:lnTo>
                <a:lnTo>
                  <a:pt x="7616" y="80501"/>
                </a:lnTo>
                <a:lnTo>
                  <a:pt x="6613" y="78644"/>
                </a:lnTo>
                <a:lnTo>
                  <a:pt x="5721" y="76787"/>
                </a:lnTo>
                <a:lnTo>
                  <a:pt x="4867" y="74929"/>
                </a:lnTo>
                <a:lnTo>
                  <a:pt x="4087" y="73109"/>
                </a:lnTo>
                <a:lnTo>
                  <a:pt x="3381" y="71251"/>
                </a:lnTo>
                <a:lnTo>
                  <a:pt x="2749" y="69431"/>
                </a:lnTo>
                <a:lnTo>
                  <a:pt x="2192" y="67611"/>
                </a:lnTo>
                <a:lnTo>
                  <a:pt x="1709" y="65753"/>
                </a:lnTo>
                <a:lnTo>
                  <a:pt x="1412" y="64416"/>
                </a:lnTo>
                <a:lnTo>
                  <a:pt x="1115" y="63116"/>
                </a:lnTo>
                <a:lnTo>
                  <a:pt x="892" y="61853"/>
                </a:lnTo>
                <a:lnTo>
                  <a:pt x="706" y="60627"/>
                </a:lnTo>
                <a:lnTo>
                  <a:pt x="595" y="59438"/>
                </a:lnTo>
                <a:lnTo>
                  <a:pt x="483" y="58249"/>
                </a:lnTo>
                <a:lnTo>
                  <a:pt x="446" y="57135"/>
                </a:lnTo>
                <a:lnTo>
                  <a:pt x="446" y="55983"/>
                </a:lnTo>
                <a:lnTo>
                  <a:pt x="483" y="54906"/>
                </a:lnTo>
                <a:lnTo>
                  <a:pt x="558" y="53829"/>
                </a:lnTo>
                <a:lnTo>
                  <a:pt x="706" y="52788"/>
                </a:lnTo>
                <a:lnTo>
                  <a:pt x="855" y="51748"/>
                </a:lnTo>
                <a:lnTo>
                  <a:pt x="1078" y="50745"/>
                </a:lnTo>
                <a:lnTo>
                  <a:pt x="1338" y="49742"/>
                </a:lnTo>
                <a:lnTo>
                  <a:pt x="1635" y="48776"/>
                </a:lnTo>
                <a:lnTo>
                  <a:pt x="2007" y="47811"/>
                </a:lnTo>
                <a:lnTo>
                  <a:pt x="20618" y="74"/>
                </a:lnTo>
                <a:lnTo>
                  <a:pt x="20544" y="669"/>
                </a:lnTo>
                <a:lnTo>
                  <a:pt x="20507" y="1300"/>
                </a:lnTo>
                <a:lnTo>
                  <a:pt x="20507" y="1932"/>
                </a:lnTo>
                <a:lnTo>
                  <a:pt x="20544" y="2600"/>
                </a:lnTo>
                <a:lnTo>
                  <a:pt x="20618" y="3232"/>
                </a:lnTo>
                <a:lnTo>
                  <a:pt x="20692" y="3938"/>
                </a:lnTo>
                <a:lnTo>
                  <a:pt x="20804" y="4606"/>
                </a:lnTo>
                <a:lnTo>
                  <a:pt x="20915" y="5312"/>
                </a:lnTo>
                <a:lnTo>
                  <a:pt x="21064" y="6055"/>
                </a:lnTo>
                <a:lnTo>
                  <a:pt x="21250" y="6761"/>
                </a:lnTo>
                <a:lnTo>
                  <a:pt x="21733" y="8284"/>
                </a:lnTo>
                <a:lnTo>
                  <a:pt x="22290" y="9882"/>
                </a:lnTo>
                <a:lnTo>
                  <a:pt x="22921" y="11516"/>
                </a:lnTo>
                <a:lnTo>
                  <a:pt x="23553" y="12965"/>
                </a:lnTo>
                <a:lnTo>
                  <a:pt x="24259" y="14377"/>
                </a:lnTo>
                <a:lnTo>
                  <a:pt x="25002" y="15788"/>
                </a:lnTo>
                <a:lnTo>
                  <a:pt x="25782" y="17200"/>
                </a:lnTo>
                <a:lnTo>
                  <a:pt x="26636" y="18649"/>
                </a:lnTo>
                <a:lnTo>
                  <a:pt x="27565" y="20098"/>
                </a:lnTo>
                <a:lnTo>
                  <a:pt x="28568" y="21546"/>
                </a:lnTo>
                <a:lnTo>
                  <a:pt x="29608" y="23032"/>
                </a:lnTo>
                <a:lnTo>
                  <a:pt x="30723" y="24518"/>
                </a:lnTo>
                <a:lnTo>
                  <a:pt x="31911" y="26041"/>
                </a:lnTo>
                <a:lnTo>
                  <a:pt x="33175" y="27564"/>
                </a:lnTo>
                <a:lnTo>
                  <a:pt x="34475" y="29125"/>
                </a:lnTo>
                <a:lnTo>
                  <a:pt x="35886" y="30722"/>
                </a:lnTo>
                <a:lnTo>
                  <a:pt x="37372" y="32319"/>
                </a:lnTo>
                <a:lnTo>
                  <a:pt x="38895" y="33954"/>
                </a:lnTo>
                <a:lnTo>
                  <a:pt x="40530" y="35626"/>
                </a:lnTo>
                <a:lnTo>
                  <a:pt x="40530" y="34994"/>
                </a:lnTo>
                <a:lnTo>
                  <a:pt x="38933" y="33360"/>
                </a:lnTo>
                <a:lnTo>
                  <a:pt x="37447" y="31762"/>
                </a:lnTo>
                <a:lnTo>
                  <a:pt x="35998" y="30165"/>
                </a:lnTo>
                <a:lnTo>
                  <a:pt x="34623" y="28642"/>
                </a:lnTo>
                <a:lnTo>
                  <a:pt x="33360" y="27119"/>
                </a:lnTo>
                <a:lnTo>
                  <a:pt x="32134" y="25596"/>
                </a:lnTo>
                <a:lnTo>
                  <a:pt x="30983" y="24110"/>
                </a:lnTo>
                <a:lnTo>
                  <a:pt x="29868" y="22661"/>
                </a:lnTo>
                <a:lnTo>
                  <a:pt x="28865" y="21212"/>
                </a:lnTo>
                <a:lnTo>
                  <a:pt x="27899" y="19763"/>
                </a:lnTo>
                <a:lnTo>
                  <a:pt x="26971" y="18352"/>
                </a:lnTo>
                <a:lnTo>
                  <a:pt x="26153" y="16940"/>
                </a:lnTo>
                <a:lnTo>
                  <a:pt x="25373" y="15528"/>
                </a:lnTo>
                <a:lnTo>
                  <a:pt x="24630" y="14154"/>
                </a:lnTo>
                <a:lnTo>
                  <a:pt x="23962" y="12742"/>
                </a:lnTo>
                <a:lnTo>
                  <a:pt x="23367" y="11368"/>
                </a:lnTo>
                <a:lnTo>
                  <a:pt x="22699" y="9696"/>
                </a:lnTo>
                <a:lnTo>
                  <a:pt x="22141" y="8136"/>
                </a:lnTo>
                <a:lnTo>
                  <a:pt x="21695" y="6612"/>
                </a:lnTo>
                <a:lnTo>
                  <a:pt x="21510" y="5907"/>
                </a:lnTo>
                <a:lnTo>
                  <a:pt x="21361" y="5201"/>
                </a:lnTo>
                <a:lnTo>
                  <a:pt x="21213" y="4495"/>
                </a:lnTo>
                <a:lnTo>
                  <a:pt x="21101" y="3789"/>
                </a:lnTo>
                <a:lnTo>
                  <a:pt x="21027" y="3121"/>
                </a:lnTo>
                <a:lnTo>
                  <a:pt x="20990" y="2489"/>
                </a:lnTo>
                <a:lnTo>
                  <a:pt x="20953" y="1857"/>
                </a:lnTo>
                <a:lnTo>
                  <a:pt x="20953" y="1226"/>
                </a:lnTo>
                <a:lnTo>
                  <a:pt x="20990" y="594"/>
                </a:lnTo>
                <a:lnTo>
                  <a:pt x="21064" y="0"/>
                </a:lnTo>
                <a:close/>
              </a:path>
            </a:pathLst>
          </a:custGeom>
          <a:solidFill>
            <a:srgbClr val="AD7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
          <p:cNvSpPr/>
          <p:nvPr/>
        </p:nvSpPr>
        <p:spPr>
          <a:xfrm>
            <a:off x="1030" y="4105697"/>
            <a:ext cx="529024" cy="1036608"/>
          </a:xfrm>
          <a:custGeom>
            <a:rect b="b" l="l" r="r" t="t"/>
            <a:pathLst>
              <a:path extrusionOk="0" h="32394" w="16532">
                <a:moveTo>
                  <a:pt x="0" y="0"/>
                </a:moveTo>
                <a:lnTo>
                  <a:pt x="0" y="1003"/>
                </a:lnTo>
                <a:lnTo>
                  <a:pt x="16011" y="32394"/>
                </a:lnTo>
                <a:lnTo>
                  <a:pt x="16531" y="32394"/>
                </a:lnTo>
                <a:lnTo>
                  <a:pt x="0" y="0"/>
                </a:lnTo>
                <a:close/>
              </a:path>
            </a:pathLst>
          </a:custGeom>
          <a:solidFill>
            <a:srgbClr val="FF8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p:nvPr/>
        </p:nvSpPr>
        <p:spPr>
          <a:xfrm>
            <a:off x="1030" y="790241"/>
            <a:ext cx="4253440" cy="4352064"/>
          </a:xfrm>
          <a:custGeom>
            <a:rect b="b" l="l" r="r" t="t"/>
            <a:pathLst>
              <a:path extrusionOk="0" h="136002" w="132920">
                <a:moveTo>
                  <a:pt x="68280" y="595"/>
                </a:moveTo>
                <a:lnTo>
                  <a:pt x="132250" y="104426"/>
                </a:lnTo>
                <a:lnTo>
                  <a:pt x="2452" y="79833"/>
                </a:lnTo>
                <a:lnTo>
                  <a:pt x="68280" y="595"/>
                </a:lnTo>
                <a:close/>
                <a:moveTo>
                  <a:pt x="68206" y="0"/>
                </a:moveTo>
                <a:lnTo>
                  <a:pt x="68206" y="37"/>
                </a:lnTo>
                <a:lnTo>
                  <a:pt x="68168" y="37"/>
                </a:lnTo>
                <a:lnTo>
                  <a:pt x="0" y="55018"/>
                </a:lnTo>
                <a:lnTo>
                  <a:pt x="0" y="55575"/>
                </a:lnTo>
                <a:lnTo>
                  <a:pt x="66682" y="1783"/>
                </a:lnTo>
                <a:lnTo>
                  <a:pt x="66682" y="1783"/>
                </a:lnTo>
                <a:lnTo>
                  <a:pt x="1969" y="79684"/>
                </a:lnTo>
                <a:lnTo>
                  <a:pt x="1969" y="79684"/>
                </a:lnTo>
                <a:lnTo>
                  <a:pt x="0" y="78644"/>
                </a:lnTo>
                <a:lnTo>
                  <a:pt x="0" y="79164"/>
                </a:lnTo>
                <a:lnTo>
                  <a:pt x="1857" y="80130"/>
                </a:lnTo>
                <a:lnTo>
                  <a:pt x="21361" y="136002"/>
                </a:lnTo>
                <a:lnTo>
                  <a:pt x="21844" y="136002"/>
                </a:lnTo>
                <a:lnTo>
                  <a:pt x="2378" y="80279"/>
                </a:lnTo>
                <a:lnTo>
                  <a:pt x="2378" y="80279"/>
                </a:lnTo>
                <a:lnTo>
                  <a:pt x="132102" y="104871"/>
                </a:lnTo>
                <a:lnTo>
                  <a:pt x="83994" y="136002"/>
                </a:lnTo>
                <a:lnTo>
                  <a:pt x="84811" y="136002"/>
                </a:lnTo>
                <a:lnTo>
                  <a:pt x="132808" y="104946"/>
                </a:lnTo>
                <a:lnTo>
                  <a:pt x="132845" y="104908"/>
                </a:lnTo>
                <a:lnTo>
                  <a:pt x="132882" y="104871"/>
                </a:lnTo>
                <a:lnTo>
                  <a:pt x="132882" y="104834"/>
                </a:lnTo>
                <a:lnTo>
                  <a:pt x="132919" y="104797"/>
                </a:lnTo>
                <a:lnTo>
                  <a:pt x="132919" y="104760"/>
                </a:lnTo>
                <a:lnTo>
                  <a:pt x="132919" y="104723"/>
                </a:lnTo>
                <a:lnTo>
                  <a:pt x="132919" y="104686"/>
                </a:lnTo>
                <a:lnTo>
                  <a:pt x="132919" y="104648"/>
                </a:lnTo>
                <a:lnTo>
                  <a:pt x="132882" y="104648"/>
                </a:lnTo>
                <a:lnTo>
                  <a:pt x="132882" y="104611"/>
                </a:lnTo>
                <a:lnTo>
                  <a:pt x="68466" y="112"/>
                </a:lnTo>
                <a:lnTo>
                  <a:pt x="68466" y="75"/>
                </a:lnTo>
                <a:lnTo>
                  <a:pt x="68428" y="37"/>
                </a:lnTo>
                <a:lnTo>
                  <a:pt x="68391" y="37"/>
                </a:lnTo>
                <a:lnTo>
                  <a:pt x="68391" y="0"/>
                </a:lnTo>
                <a:close/>
              </a:path>
            </a:pathLst>
          </a:custGeom>
          <a:solidFill>
            <a:srgbClr val="FF8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202" name="Google Shape;202;p10"/>
          <p:cNvGrpSpPr/>
          <p:nvPr/>
        </p:nvGrpSpPr>
        <p:grpSpPr>
          <a:xfrm>
            <a:off x="4004612" y="329983"/>
            <a:ext cx="1135856" cy="245435"/>
            <a:chOff x="238125" y="2073350"/>
            <a:chExt cx="7143750" cy="1568275"/>
          </a:xfrm>
        </p:grpSpPr>
        <p:sp>
          <p:nvSpPr>
            <p:cNvPr id="203" name="Google Shape;203;p10"/>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0"/>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223" name="Google Shape;223;p10"/>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s [Teal]">
  <p:cSld name="CUSTOM_1">
    <p:bg>
      <p:bgPr>
        <a:solidFill>
          <a:srgbClr val="A6FFE0"/>
        </a:solidFill>
      </p:bgPr>
    </p:bg>
    <p:spTree>
      <p:nvGrpSpPr>
        <p:cNvPr id="1258" name="Shape 1258"/>
        <p:cNvGrpSpPr/>
        <p:nvPr/>
      </p:nvGrpSpPr>
      <p:grpSpPr>
        <a:xfrm>
          <a:off x="0" y="0"/>
          <a:ext cx="0" cy="0"/>
          <a:chOff x="0" y="0"/>
          <a:chExt cx="0" cy="0"/>
        </a:xfrm>
      </p:grpSpPr>
      <p:sp>
        <p:nvSpPr>
          <p:cNvPr id="1259" name="Google Shape;1259;p9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60" name="Google Shape;1260;p9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s [Purple]">
  <p:cSld name="CUSTOM_2">
    <p:bg>
      <p:bgPr>
        <a:solidFill>
          <a:srgbClr val="E6D6FF"/>
        </a:solidFill>
      </p:bgPr>
    </p:bg>
    <p:spTree>
      <p:nvGrpSpPr>
        <p:cNvPr id="1261" name="Shape 1261"/>
        <p:cNvGrpSpPr/>
        <p:nvPr/>
      </p:nvGrpSpPr>
      <p:grpSpPr>
        <a:xfrm>
          <a:off x="0" y="0"/>
          <a:ext cx="0" cy="0"/>
          <a:chOff x="0" y="0"/>
          <a:chExt cx="0" cy="0"/>
        </a:xfrm>
      </p:grpSpPr>
      <p:sp>
        <p:nvSpPr>
          <p:cNvPr id="1262" name="Google Shape;1262;p9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63" name="Google Shape;1263;p9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s [Red]">
  <p:cSld name="CUSTOM_3">
    <p:bg>
      <p:bgPr>
        <a:solidFill>
          <a:srgbClr val="FFD4E4"/>
        </a:solidFill>
      </p:bgPr>
    </p:bg>
    <p:spTree>
      <p:nvGrpSpPr>
        <p:cNvPr id="1264" name="Shape 1264"/>
        <p:cNvGrpSpPr/>
        <p:nvPr/>
      </p:nvGrpSpPr>
      <p:grpSpPr>
        <a:xfrm>
          <a:off x="0" y="0"/>
          <a:ext cx="0" cy="0"/>
          <a:chOff x="0" y="0"/>
          <a:chExt cx="0" cy="0"/>
        </a:xfrm>
      </p:grpSpPr>
      <p:sp>
        <p:nvSpPr>
          <p:cNvPr id="1265" name="Google Shape;1265;p9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66" name="Google Shape;1266;p9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s [Orange]">
  <p:cSld name="CUSTOM_4">
    <p:bg>
      <p:bgPr>
        <a:solidFill>
          <a:srgbClr val="FFDEAF"/>
        </a:solidFill>
      </p:bgPr>
    </p:bg>
    <p:spTree>
      <p:nvGrpSpPr>
        <p:cNvPr id="1267" name="Shape 1267"/>
        <p:cNvGrpSpPr/>
        <p:nvPr/>
      </p:nvGrpSpPr>
      <p:grpSpPr>
        <a:xfrm>
          <a:off x="0" y="0"/>
          <a:ext cx="0" cy="0"/>
          <a:chOff x="0" y="0"/>
          <a:chExt cx="0" cy="0"/>
        </a:xfrm>
      </p:grpSpPr>
      <p:sp>
        <p:nvSpPr>
          <p:cNvPr id="1268" name="Google Shape;1268;p9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69" name="Google Shape;1269;p9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Colour">
  <p:cSld name="BLANK_3">
    <p:spTree>
      <p:nvGrpSpPr>
        <p:cNvPr id="1270" name="Shape 1270"/>
        <p:cNvGrpSpPr/>
        <p:nvPr/>
      </p:nvGrpSpPr>
      <p:grpSpPr>
        <a:xfrm>
          <a:off x="0" y="0"/>
          <a:ext cx="0" cy="0"/>
          <a:chOff x="0" y="0"/>
          <a:chExt cx="0" cy="0"/>
        </a:xfrm>
      </p:grpSpPr>
      <p:sp>
        <p:nvSpPr>
          <p:cNvPr id="1271" name="Google Shape;1271;p95"/>
          <p:cNvSpPr/>
          <p:nvPr/>
        </p:nvSpPr>
        <p:spPr>
          <a:xfrm>
            <a:off x="1906100" y="1836548"/>
            <a:ext cx="694500" cy="576900"/>
          </a:xfrm>
          <a:prstGeom prst="rect">
            <a:avLst/>
          </a:prstGeom>
          <a:solidFill>
            <a:srgbClr val="0053D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272" name="Google Shape;1272;p95"/>
          <p:cNvSpPr/>
          <p:nvPr/>
        </p:nvSpPr>
        <p:spPr>
          <a:xfrm>
            <a:off x="1906100" y="2990458"/>
            <a:ext cx="694500" cy="576900"/>
          </a:xfrm>
          <a:prstGeom prst="rect">
            <a:avLst/>
          </a:prstGeom>
          <a:solidFill>
            <a:srgbClr val="12369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600</a:t>
            </a:r>
            <a:endParaRPr sz="700">
              <a:solidFill>
                <a:srgbClr val="FFFFFF"/>
              </a:solidFill>
              <a:latin typeface="DM Sans"/>
              <a:ea typeface="DM Sans"/>
              <a:cs typeface="DM Sans"/>
              <a:sym typeface="DM Sans"/>
            </a:endParaRPr>
          </a:p>
        </p:txBody>
      </p:sp>
      <p:sp>
        <p:nvSpPr>
          <p:cNvPr id="1273" name="Google Shape;1273;p95"/>
          <p:cNvSpPr/>
          <p:nvPr/>
        </p:nvSpPr>
        <p:spPr>
          <a:xfrm>
            <a:off x="1906100" y="3567387"/>
            <a:ext cx="694500" cy="576900"/>
          </a:xfrm>
          <a:prstGeom prst="rect">
            <a:avLst/>
          </a:prstGeom>
          <a:solidFill>
            <a:srgbClr val="14234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700</a:t>
            </a:r>
            <a:endParaRPr sz="700">
              <a:solidFill>
                <a:srgbClr val="FFFFFF"/>
              </a:solidFill>
              <a:latin typeface="DM Sans"/>
              <a:ea typeface="DM Sans"/>
              <a:cs typeface="DM Sans"/>
              <a:sym typeface="DM Sans"/>
            </a:endParaRPr>
          </a:p>
        </p:txBody>
      </p:sp>
      <p:sp>
        <p:nvSpPr>
          <p:cNvPr id="1274" name="Google Shape;1274;p95"/>
          <p:cNvSpPr/>
          <p:nvPr/>
        </p:nvSpPr>
        <p:spPr>
          <a:xfrm>
            <a:off x="1906100" y="1259678"/>
            <a:ext cx="694500" cy="576900"/>
          </a:xfrm>
          <a:prstGeom prst="rect">
            <a:avLst/>
          </a:prstGeom>
          <a:solidFill>
            <a:srgbClr val="2267E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275" name="Google Shape;1275;p95"/>
          <p:cNvSpPr/>
          <p:nvPr/>
        </p:nvSpPr>
        <p:spPr>
          <a:xfrm>
            <a:off x="1906100" y="682638"/>
            <a:ext cx="694500" cy="576900"/>
          </a:xfrm>
          <a:prstGeom prst="rect">
            <a:avLst/>
          </a:prstGeom>
          <a:solidFill>
            <a:srgbClr val="AAB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276" name="Google Shape;1276;p95"/>
          <p:cNvSpPr/>
          <p:nvPr/>
        </p:nvSpPr>
        <p:spPr>
          <a:xfrm>
            <a:off x="1906100" y="2413495"/>
            <a:ext cx="694500" cy="576900"/>
          </a:xfrm>
          <a:prstGeom prst="rect">
            <a:avLst/>
          </a:prstGeom>
          <a:solidFill>
            <a:srgbClr val="0044C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277" name="Google Shape;1277;p95"/>
          <p:cNvSpPr/>
          <p:nvPr/>
        </p:nvSpPr>
        <p:spPr>
          <a:xfrm>
            <a:off x="1211588" y="1835810"/>
            <a:ext cx="694500" cy="576900"/>
          </a:xfrm>
          <a:prstGeom prst="rect">
            <a:avLst/>
          </a:prstGeom>
          <a:solidFill>
            <a:srgbClr val="A8ACA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400</a:t>
            </a:r>
            <a:endParaRPr sz="700">
              <a:solidFill>
                <a:schemeClr val="lt2"/>
              </a:solidFill>
              <a:latin typeface="DM Sans"/>
              <a:ea typeface="DM Sans"/>
              <a:cs typeface="DM Sans"/>
              <a:sym typeface="DM Sans"/>
            </a:endParaRPr>
          </a:p>
        </p:txBody>
      </p:sp>
      <p:sp>
        <p:nvSpPr>
          <p:cNvPr id="1278" name="Google Shape;1278;p95"/>
          <p:cNvSpPr/>
          <p:nvPr/>
        </p:nvSpPr>
        <p:spPr>
          <a:xfrm>
            <a:off x="1211588" y="2989720"/>
            <a:ext cx="694500" cy="576900"/>
          </a:xfrm>
          <a:prstGeom prst="rect">
            <a:avLst/>
          </a:prstGeom>
          <a:solidFill>
            <a:srgbClr val="73767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600</a:t>
            </a:r>
            <a:endParaRPr sz="700">
              <a:solidFill>
                <a:srgbClr val="FFFFFF"/>
              </a:solidFill>
              <a:latin typeface="DM Sans"/>
              <a:ea typeface="DM Sans"/>
              <a:cs typeface="DM Sans"/>
              <a:sym typeface="DM Sans"/>
            </a:endParaRPr>
          </a:p>
        </p:txBody>
      </p:sp>
      <p:sp>
        <p:nvSpPr>
          <p:cNvPr id="1279" name="Google Shape;1279;p95"/>
          <p:cNvSpPr/>
          <p:nvPr/>
        </p:nvSpPr>
        <p:spPr>
          <a:xfrm>
            <a:off x="1211588" y="3566649"/>
            <a:ext cx="694500" cy="576900"/>
          </a:xfrm>
          <a:prstGeom prst="rect">
            <a:avLst/>
          </a:prstGeom>
          <a:solidFill>
            <a:srgbClr val="56585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700</a:t>
            </a:r>
            <a:endParaRPr sz="700">
              <a:solidFill>
                <a:srgbClr val="FFFFFF"/>
              </a:solidFill>
              <a:latin typeface="DM Sans"/>
              <a:ea typeface="DM Sans"/>
              <a:cs typeface="DM Sans"/>
              <a:sym typeface="DM Sans"/>
            </a:endParaRPr>
          </a:p>
        </p:txBody>
      </p:sp>
      <p:sp>
        <p:nvSpPr>
          <p:cNvPr id="1280" name="Google Shape;1280;p95"/>
          <p:cNvSpPr/>
          <p:nvPr/>
        </p:nvSpPr>
        <p:spPr>
          <a:xfrm>
            <a:off x="1211588" y="1258940"/>
            <a:ext cx="694500" cy="576900"/>
          </a:xfrm>
          <a:prstGeom prst="rect">
            <a:avLst/>
          </a:prstGeom>
          <a:solidFill>
            <a:srgbClr val="C0C4C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281" name="Google Shape;1281;p95"/>
          <p:cNvSpPr/>
          <p:nvPr/>
        </p:nvSpPr>
        <p:spPr>
          <a:xfrm>
            <a:off x="1211588" y="681900"/>
            <a:ext cx="694500" cy="576900"/>
          </a:xfrm>
          <a:prstGeom prst="rect">
            <a:avLst/>
          </a:prstGeom>
          <a:solidFill>
            <a:srgbClr val="D8DDD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282" name="Google Shape;1282;p95"/>
          <p:cNvSpPr/>
          <p:nvPr/>
        </p:nvSpPr>
        <p:spPr>
          <a:xfrm>
            <a:off x="1211588" y="2412758"/>
            <a:ext cx="694500" cy="576900"/>
          </a:xfrm>
          <a:prstGeom prst="rect">
            <a:avLst/>
          </a:prstGeom>
          <a:solidFill>
            <a:srgbClr val="90939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283" name="Google Shape;1283;p95"/>
          <p:cNvSpPr/>
          <p:nvPr/>
        </p:nvSpPr>
        <p:spPr>
          <a:xfrm>
            <a:off x="2600600" y="1836593"/>
            <a:ext cx="694500" cy="576900"/>
          </a:xfrm>
          <a:prstGeom prst="rect">
            <a:avLst/>
          </a:prstGeom>
          <a:solidFill>
            <a:srgbClr val="33E0C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284" name="Google Shape;1284;p95"/>
          <p:cNvSpPr/>
          <p:nvPr/>
        </p:nvSpPr>
        <p:spPr>
          <a:xfrm>
            <a:off x="3295125" y="1836593"/>
            <a:ext cx="694500" cy="576900"/>
          </a:xfrm>
          <a:prstGeom prst="rect">
            <a:avLst/>
          </a:prstGeom>
          <a:solidFill>
            <a:srgbClr val="A261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285" name="Google Shape;1285;p95"/>
          <p:cNvSpPr/>
          <p:nvPr/>
        </p:nvSpPr>
        <p:spPr>
          <a:xfrm>
            <a:off x="3989613" y="1836593"/>
            <a:ext cx="694500" cy="576900"/>
          </a:xfrm>
          <a:prstGeom prst="rect">
            <a:avLst/>
          </a:prstGeom>
          <a:solidFill>
            <a:srgbClr val="F9526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286" name="Google Shape;1286;p95"/>
          <p:cNvSpPr/>
          <p:nvPr/>
        </p:nvSpPr>
        <p:spPr>
          <a:xfrm>
            <a:off x="4684150" y="1836593"/>
            <a:ext cx="701700" cy="576900"/>
          </a:xfrm>
          <a:prstGeom prst="rect">
            <a:avLst/>
          </a:prstGeom>
          <a:solidFill>
            <a:srgbClr val="FF7D45"/>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287" name="Google Shape;1287;p95"/>
          <p:cNvSpPr/>
          <p:nvPr/>
        </p:nvSpPr>
        <p:spPr>
          <a:xfrm>
            <a:off x="5378625" y="2412726"/>
            <a:ext cx="701700" cy="576900"/>
          </a:xfrm>
          <a:prstGeom prst="rect">
            <a:avLst/>
          </a:prstGeom>
          <a:solidFill>
            <a:srgbClr val="FFDB1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500</a:t>
            </a:r>
            <a:endParaRPr sz="700">
              <a:solidFill>
                <a:schemeClr val="lt2"/>
              </a:solidFill>
              <a:latin typeface="DM Sans"/>
              <a:ea typeface="DM Sans"/>
              <a:cs typeface="DM Sans"/>
              <a:sym typeface="DM Sans"/>
            </a:endParaRPr>
          </a:p>
        </p:txBody>
      </p:sp>
      <p:sp>
        <p:nvSpPr>
          <p:cNvPr id="1288" name="Google Shape;1288;p95"/>
          <p:cNvSpPr/>
          <p:nvPr/>
        </p:nvSpPr>
        <p:spPr>
          <a:xfrm>
            <a:off x="2600600" y="682688"/>
            <a:ext cx="694500" cy="576900"/>
          </a:xfrm>
          <a:prstGeom prst="rect">
            <a:avLst/>
          </a:prstGeom>
          <a:solidFill>
            <a:srgbClr val="A6FFE0"/>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289" name="Google Shape;1289;p95"/>
          <p:cNvSpPr/>
          <p:nvPr/>
        </p:nvSpPr>
        <p:spPr>
          <a:xfrm>
            <a:off x="3295125" y="682688"/>
            <a:ext cx="694500" cy="576900"/>
          </a:xfrm>
          <a:prstGeom prst="rect">
            <a:avLst/>
          </a:prstGeom>
          <a:solidFill>
            <a:srgbClr val="E6D6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290" name="Google Shape;1290;p95"/>
          <p:cNvSpPr/>
          <p:nvPr/>
        </p:nvSpPr>
        <p:spPr>
          <a:xfrm>
            <a:off x="3989613" y="682688"/>
            <a:ext cx="694500" cy="576900"/>
          </a:xfrm>
          <a:prstGeom prst="rect">
            <a:avLst/>
          </a:prstGeom>
          <a:solidFill>
            <a:srgbClr val="FFD4E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291" name="Google Shape;1291;p95"/>
          <p:cNvSpPr/>
          <p:nvPr/>
        </p:nvSpPr>
        <p:spPr>
          <a:xfrm>
            <a:off x="4684150" y="682688"/>
            <a:ext cx="701700" cy="576900"/>
          </a:xfrm>
          <a:prstGeom prst="rect">
            <a:avLst/>
          </a:prstGeom>
          <a:solidFill>
            <a:srgbClr val="FFDEA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292" name="Google Shape;1292;p95"/>
          <p:cNvSpPr/>
          <p:nvPr/>
        </p:nvSpPr>
        <p:spPr>
          <a:xfrm>
            <a:off x="2600600" y="1259726"/>
            <a:ext cx="694500" cy="576900"/>
          </a:xfrm>
          <a:prstGeom prst="rect">
            <a:avLst/>
          </a:prstGeom>
          <a:solidFill>
            <a:srgbClr val="49EBD0"/>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293" name="Google Shape;1293;p95"/>
          <p:cNvSpPr/>
          <p:nvPr/>
        </p:nvSpPr>
        <p:spPr>
          <a:xfrm>
            <a:off x="3295125" y="1259725"/>
            <a:ext cx="694500" cy="576900"/>
          </a:xfrm>
          <a:prstGeom prst="rect">
            <a:avLst/>
          </a:prstGeom>
          <a:solidFill>
            <a:srgbClr val="AD70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294" name="Google Shape;1294;p95"/>
          <p:cNvSpPr/>
          <p:nvPr/>
        </p:nvSpPr>
        <p:spPr>
          <a:xfrm>
            <a:off x="3989613" y="1259726"/>
            <a:ext cx="694500" cy="576900"/>
          </a:xfrm>
          <a:prstGeom prst="rect">
            <a:avLst/>
          </a:prstGeom>
          <a:solidFill>
            <a:srgbClr val="FF617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295" name="Google Shape;1295;p95"/>
          <p:cNvSpPr/>
          <p:nvPr/>
        </p:nvSpPr>
        <p:spPr>
          <a:xfrm>
            <a:off x="4684150" y="1259726"/>
            <a:ext cx="701700" cy="576900"/>
          </a:xfrm>
          <a:prstGeom prst="rect">
            <a:avLst/>
          </a:prstGeom>
          <a:solidFill>
            <a:srgbClr val="FF8A4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296" name="Google Shape;1296;p95"/>
          <p:cNvSpPr/>
          <p:nvPr/>
        </p:nvSpPr>
        <p:spPr>
          <a:xfrm>
            <a:off x="5378625" y="1258913"/>
            <a:ext cx="701700" cy="576900"/>
          </a:xfrm>
          <a:prstGeom prst="rect">
            <a:avLst/>
          </a:prstGeom>
          <a:solidFill>
            <a:srgbClr val="FFF26E"/>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297" name="Google Shape;1297;p95"/>
          <p:cNvSpPr/>
          <p:nvPr/>
        </p:nvSpPr>
        <p:spPr>
          <a:xfrm>
            <a:off x="2600600" y="2413539"/>
            <a:ext cx="694500" cy="576900"/>
          </a:xfrm>
          <a:prstGeom prst="rect">
            <a:avLst/>
          </a:prstGeom>
          <a:solidFill>
            <a:srgbClr val="14C8B9"/>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298" name="Google Shape;1298;p95"/>
          <p:cNvSpPr/>
          <p:nvPr/>
        </p:nvSpPr>
        <p:spPr>
          <a:xfrm>
            <a:off x="3295125" y="2413538"/>
            <a:ext cx="694500" cy="576900"/>
          </a:xfrm>
          <a:prstGeom prst="rect">
            <a:avLst/>
          </a:prstGeom>
          <a:solidFill>
            <a:srgbClr val="6932E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299" name="Google Shape;1299;p95"/>
          <p:cNvSpPr/>
          <p:nvPr/>
        </p:nvSpPr>
        <p:spPr>
          <a:xfrm>
            <a:off x="3989613" y="2413539"/>
            <a:ext cx="694500" cy="576900"/>
          </a:xfrm>
          <a:prstGeom prst="rect">
            <a:avLst/>
          </a:prstGeom>
          <a:solidFill>
            <a:srgbClr val="E1144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300" name="Google Shape;1300;p95"/>
          <p:cNvSpPr/>
          <p:nvPr/>
        </p:nvSpPr>
        <p:spPr>
          <a:xfrm>
            <a:off x="4684150" y="2413539"/>
            <a:ext cx="701700" cy="576900"/>
          </a:xfrm>
          <a:prstGeom prst="rect">
            <a:avLst/>
          </a:prstGeom>
          <a:solidFill>
            <a:srgbClr val="FF5F19"/>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301" name="Google Shape;1301;p95"/>
          <p:cNvSpPr/>
          <p:nvPr/>
        </p:nvSpPr>
        <p:spPr>
          <a:xfrm>
            <a:off x="6081894" y="1836593"/>
            <a:ext cx="701700" cy="576900"/>
          </a:xfrm>
          <a:prstGeom prst="rect">
            <a:avLst/>
          </a:prstGeom>
          <a:solidFill>
            <a:srgbClr val="CAEC4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400</a:t>
            </a:r>
            <a:endParaRPr sz="700">
              <a:solidFill>
                <a:schemeClr val="lt2"/>
              </a:solidFill>
              <a:latin typeface="DM Sans"/>
              <a:ea typeface="DM Sans"/>
              <a:cs typeface="DM Sans"/>
              <a:sym typeface="DM Sans"/>
            </a:endParaRPr>
          </a:p>
        </p:txBody>
      </p:sp>
      <p:sp>
        <p:nvSpPr>
          <p:cNvPr id="1302" name="Google Shape;1302;p95"/>
          <p:cNvSpPr/>
          <p:nvPr/>
        </p:nvSpPr>
        <p:spPr>
          <a:xfrm>
            <a:off x="6081894" y="682688"/>
            <a:ext cx="701700" cy="576900"/>
          </a:xfrm>
          <a:prstGeom prst="rect">
            <a:avLst/>
          </a:prstGeom>
          <a:solidFill>
            <a:srgbClr val="EDFCB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303" name="Google Shape;1303;p95"/>
          <p:cNvSpPr/>
          <p:nvPr/>
        </p:nvSpPr>
        <p:spPr>
          <a:xfrm>
            <a:off x="6081894" y="1259726"/>
            <a:ext cx="701700" cy="576900"/>
          </a:xfrm>
          <a:prstGeom prst="rect">
            <a:avLst/>
          </a:prstGeom>
          <a:solidFill>
            <a:srgbClr val="D6F36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304" name="Google Shape;1304;p95"/>
          <p:cNvSpPr/>
          <p:nvPr/>
        </p:nvSpPr>
        <p:spPr>
          <a:xfrm>
            <a:off x="6081894" y="2413539"/>
            <a:ext cx="701700" cy="576900"/>
          </a:xfrm>
          <a:prstGeom prst="rect">
            <a:avLst/>
          </a:prstGeom>
          <a:solidFill>
            <a:srgbClr val="B2D14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500</a:t>
            </a:r>
            <a:endParaRPr sz="700">
              <a:solidFill>
                <a:schemeClr val="lt2"/>
              </a:solidFill>
              <a:latin typeface="DM Sans"/>
              <a:ea typeface="DM Sans"/>
              <a:cs typeface="DM Sans"/>
              <a:sym typeface="DM Sans"/>
            </a:endParaRPr>
          </a:p>
        </p:txBody>
      </p:sp>
      <p:sp>
        <p:nvSpPr>
          <p:cNvPr id="1305" name="Google Shape;1305;p95"/>
          <p:cNvSpPr/>
          <p:nvPr/>
        </p:nvSpPr>
        <p:spPr>
          <a:xfrm>
            <a:off x="6775012" y="1836593"/>
            <a:ext cx="694500" cy="576900"/>
          </a:xfrm>
          <a:prstGeom prst="rect">
            <a:avLst/>
          </a:prstGeom>
          <a:solidFill>
            <a:srgbClr val="D85FE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306" name="Google Shape;1306;p95"/>
          <p:cNvSpPr/>
          <p:nvPr/>
        </p:nvSpPr>
        <p:spPr>
          <a:xfrm>
            <a:off x="6774987" y="682688"/>
            <a:ext cx="694500" cy="576900"/>
          </a:xfrm>
          <a:prstGeom prst="rect">
            <a:avLst/>
          </a:prstGeom>
          <a:solidFill>
            <a:srgbClr val="F5C7F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307" name="Google Shape;1307;p95"/>
          <p:cNvSpPr/>
          <p:nvPr/>
        </p:nvSpPr>
        <p:spPr>
          <a:xfrm>
            <a:off x="6775012" y="1259726"/>
            <a:ext cx="694500" cy="576900"/>
          </a:xfrm>
          <a:prstGeom prst="rect">
            <a:avLst/>
          </a:prstGeom>
          <a:solidFill>
            <a:srgbClr val="E380E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308" name="Google Shape;1308;p95"/>
          <p:cNvSpPr/>
          <p:nvPr/>
        </p:nvSpPr>
        <p:spPr>
          <a:xfrm>
            <a:off x="6775012" y="2413539"/>
            <a:ext cx="694500" cy="576900"/>
          </a:xfrm>
          <a:prstGeom prst="rect">
            <a:avLst/>
          </a:prstGeom>
          <a:solidFill>
            <a:srgbClr val="AE50B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309" name="Google Shape;1309;p95"/>
          <p:cNvSpPr/>
          <p:nvPr/>
        </p:nvSpPr>
        <p:spPr>
          <a:xfrm>
            <a:off x="7469475" y="1835806"/>
            <a:ext cx="694500" cy="576900"/>
          </a:xfrm>
          <a:prstGeom prst="rect">
            <a:avLst/>
          </a:prstGeom>
          <a:solidFill>
            <a:srgbClr val="55CAF9"/>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310" name="Google Shape;1310;p95"/>
          <p:cNvSpPr/>
          <p:nvPr/>
        </p:nvSpPr>
        <p:spPr>
          <a:xfrm>
            <a:off x="7469475" y="681900"/>
            <a:ext cx="694500" cy="576900"/>
          </a:xfrm>
          <a:prstGeom prst="rect">
            <a:avLst/>
          </a:prstGeom>
          <a:solidFill>
            <a:srgbClr val="C8F1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311" name="Google Shape;1311;p95"/>
          <p:cNvSpPr/>
          <p:nvPr/>
        </p:nvSpPr>
        <p:spPr>
          <a:xfrm>
            <a:off x="7469475" y="1258938"/>
            <a:ext cx="694500" cy="576900"/>
          </a:xfrm>
          <a:prstGeom prst="rect">
            <a:avLst/>
          </a:prstGeom>
          <a:solidFill>
            <a:srgbClr val="84DC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312" name="Google Shape;1312;p95"/>
          <p:cNvSpPr/>
          <p:nvPr/>
        </p:nvSpPr>
        <p:spPr>
          <a:xfrm>
            <a:off x="7469475" y="2412751"/>
            <a:ext cx="694500" cy="576900"/>
          </a:xfrm>
          <a:prstGeom prst="rect">
            <a:avLst/>
          </a:prstGeom>
          <a:solidFill>
            <a:srgbClr val="48B2D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313" name="Google Shape;1313;p9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Grid layout">
  <p:cSld name="BLANK_2">
    <p:spTree>
      <p:nvGrpSpPr>
        <p:cNvPr id="1314" name="Shape 1314"/>
        <p:cNvGrpSpPr/>
        <p:nvPr/>
      </p:nvGrpSpPr>
      <p:grpSpPr>
        <a:xfrm>
          <a:off x="0" y="0"/>
          <a:ext cx="0" cy="0"/>
          <a:chOff x="0" y="0"/>
          <a:chExt cx="0" cy="0"/>
        </a:xfrm>
      </p:grpSpPr>
      <p:sp>
        <p:nvSpPr>
          <p:cNvPr id="1315" name="Google Shape;1315;p96"/>
          <p:cNvSpPr/>
          <p:nvPr/>
        </p:nvSpPr>
        <p:spPr>
          <a:xfrm>
            <a:off x="599050"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96"/>
          <p:cNvSpPr/>
          <p:nvPr/>
        </p:nvSpPr>
        <p:spPr>
          <a:xfrm>
            <a:off x="1280236"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6"/>
          <p:cNvSpPr/>
          <p:nvPr/>
        </p:nvSpPr>
        <p:spPr>
          <a:xfrm>
            <a:off x="1961423"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6"/>
          <p:cNvSpPr/>
          <p:nvPr/>
        </p:nvSpPr>
        <p:spPr>
          <a:xfrm>
            <a:off x="2642609"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6"/>
          <p:cNvSpPr/>
          <p:nvPr/>
        </p:nvSpPr>
        <p:spPr>
          <a:xfrm>
            <a:off x="3323795"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6"/>
          <p:cNvSpPr/>
          <p:nvPr/>
        </p:nvSpPr>
        <p:spPr>
          <a:xfrm>
            <a:off x="4004982"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6"/>
          <p:cNvSpPr/>
          <p:nvPr/>
        </p:nvSpPr>
        <p:spPr>
          <a:xfrm>
            <a:off x="4686168"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6"/>
          <p:cNvSpPr/>
          <p:nvPr/>
        </p:nvSpPr>
        <p:spPr>
          <a:xfrm>
            <a:off x="5367355"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96"/>
          <p:cNvSpPr/>
          <p:nvPr/>
        </p:nvSpPr>
        <p:spPr>
          <a:xfrm>
            <a:off x="6048541"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96"/>
          <p:cNvSpPr/>
          <p:nvPr/>
        </p:nvSpPr>
        <p:spPr>
          <a:xfrm>
            <a:off x="6729727"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6"/>
          <p:cNvSpPr/>
          <p:nvPr/>
        </p:nvSpPr>
        <p:spPr>
          <a:xfrm>
            <a:off x="7410914"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6"/>
          <p:cNvSpPr/>
          <p:nvPr/>
        </p:nvSpPr>
        <p:spPr>
          <a:xfrm>
            <a:off x="8092100"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7" name="Google Shape;1327;p96"/>
          <p:cNvCxnSpPr/>
          <p:nvPr/>
        </p:nvCxnSpPr>
        <p:spPr>
          <a:xfrm>
            <a:off x="0" y="335738"/>
            <a:ext cx="9144000" cy="0"/>
          </a:xfrm>
          <a:prstGeom prst="straightConnector1">
            <a:avLst/>
          </a:prstGeom>
          <a:noFill/>
          <a:ln cap="flat" cmpd="sng" w="9525">
            <a:solidFill>
              <a:srgbClr val="FF617B"/>
            </a:solidFill>
            <a:prstDash val="solid"/>
            <a:round/>
            <a:headEnd len="med" w="med" type="none"/>
            <a:tailEnd len="med" w="med" type="none"/>
          </a:ln>
        </p:spPr>
      </p:cxnSp>
      <p:cxnSp>
        <p:nvCxnSpPr>
          <p:cNvPr id="1328" name="Google Shape;1328;p96"/>
          <p:cNvCxnSpPr/>
          <p:nvPr/>
        </p:nvCxnSpPr>
        <p:spPr>
          <a:xfrm>
            <a:off x="193613" y="336550"/>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329" name="Google Shape;1329;p96"/>
          <p:cNvCxnSpPr/>
          <p:nvPr/>
        </p:nvCxnSpPr>
        <p:spPr>
          <a:xfrm>
            <a:off x="8773250" y="337313"/>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330" name="Google Shape;1330;p96"/>
          <p:cNvCxnSpPr/>
          <p:nvPr/>
        </p:nvCxnSpPr>
        <p:spPr>
          <a:xfrm>
            <a:off x="24867" y="4489650"/>
            <a:ext cx="9118500" cy="0"/>
          </a:xfrm>
          <a:prstGeom prst="straightConnector1">
            <a:avLst/>
          </a:prstGeom>
          <a:noFill/>
          <a:ln cap="flat" cmpd="sng" w="9525">
            <a:solidFill>
              <a:srgbClr val="FF617B"/>
            </a:solidFill>
            <a:prstDash val="dash"/>
            <a:round/>
            <a:headEnd len="med" w="med" type="none"/>
            <a:tailEnd len="med" w="med" type="none"/>
          </a:ln>
        </p:spPr>
      </p:cxnSp>
      <p:grpSp>
        <p:nvGrpSpPr>
          <p:cNvPr id="1331" name="Google Shape;1331;p96"/>
          <p:cNvGrpSpPr/>
          <p:nvPr/>
        </p:nvGrpSpPr>
        <p:grpSpPr>
          <a:xfrm>
            <a:off x="4004612" y="329983"/>
            <a:ext cx="1135856" cy="245435"/>
            <a:chOff x="238125" y="2073350"/>
            <a:chExt cx="7143750" cy="1568275"/>
          </a:xfrm>
        </p:grpSpPr>
        <p:sp>
          <p:nvSpPr>
            <p:cNvPr id="1332" name="Google Shape;1332;p96"/>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6"/>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96"/>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96"/>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6"/>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6"/>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96"/>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96"/>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6"/>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96"/>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6"/>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6"/>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6"/>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6"/>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96"/>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96"/>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96"/>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6"/>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6"/>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1" name="Google Shape;1351;p96"/>
          <p:cNvCxnSpPr/>
          <p:nvPr/>
        </p:nvCxnSpPr>
        <p:spPr>
          <a:xfrm>
            <a:off x="601400" y="681897"/>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52" name="Google Shape;1352;p96"/>
          <p:cNvCxnSpPr/>
          <p:nvPr/>
        </p:nvCxnSpPr>
        <p:spPr>
          <a:xfrm>
            <a:off x="601400" y="1374216"/>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53" name="Google Shape;1353;p96"/>
          <p:cNvCxnSpPr/>
          <p:nvPr/>
        </p:nvCxnSpPr>
        <p:spPr>
          <a:xfrm>
            <a:off x="601400" y="1720375"/>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54" name="Google Shape;1354;p96"/>
          <p:cNvCxnSpPr/>
          <p:nvPr/>
        </p:nvCxnSpPr>
        <p:spPr>
          <a:xfrm>
            <a:off x="601400" y="2066534"/>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55" name="Google Shape;1355;p96"/>
          <p:cNvCxnSpPr/>
          <p:nvPr/>
        </p:nvCxnSpPr>
        <p:spPr>
          <a:xfrm>
            <a:off x="601400" y="2412694"/>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56" name="Google Shape;1356;p96"/>
          <p:cNvCxnSpPr/>
          <p:nvPr/>
        </p:nvCxnSpPr>
        <p:spPr>
          <a:xfrm>
            <a:off x="601400" y="2758853"/>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57" name="Google Shape;1357;p96"/>
          <p:cNvCxnSpPr/>
          <p:nvPr/>
        </p:nvCxnSpPr>
        <p:spPr>
          <a:xfrm>
            <a:off x="601400" y="3105013"/>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58" name="Google Shape;1358;p96"/>
          <p:cNvCxnSpPr/>
          <p:nvPr/>
        </p:nvCxnSpPr>
        <p:spPr>
          <a:xfrm>
            <a:off x="601400" y="3451172"/>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59" name="Google Shape;1359;p96"/>
          <p:cNvCxnSpPr/>
          <p:nvPr/>
        </p:nvCxnSpPr>
        <p:spPr>
          <a:xfrm>
            <a:off x="601400" y="3797331"/>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60" name="Google Shape;1360;p96"/>
          <p:cNvCxnSpPr/>
          <p:nvPr/>
        </p:nvCxnSpPr>
        <p:spPr>
          <a:xfrm>
            <a:off x="601400" y="4143491"/>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361" name="Google Shape;1361;p96"/>
          <p:cNvCxnSpPr/>
          <p:nvPr/>
        </p:nvCxnSpPr>
        <p:spPr>
          <a:xfrm>
            <a:off x="24867" y="1028056"/>
            <a:ext cx="9118500" cy="0"/>
          </a:xfrm>
          <a:prstGeom prst="straightConnector1">
            <a:avLst/>
          </a:prstGeom>
          <a:noFill/>
          <a:ln cap="flat" cmpd="sng" w="9525">
            <a:solidFill>
              <a:srgbClr val="FF617B"/>
            </a:solidFill>
            <a:prstDash val="dash"/>
            <a:round/>
            <a:headEnd len="med" w="med" type="none"/>
            <a:tailEnd len="med" w="med" type="none"/>
          </a:ln>
        </p:spPr>
      </p:cxnSp>
      <p:cxnSp>
        <p:nvCxnSpPr>
          <p:cNvPr id="1362" name="Google Shape;1362;p96"/>
          <p:cNvCxnSpPr/>
          <p:nvPr/>
        </p:nvCxnSpPr>
        <p:spPr>
          <a:xfrm>
            <a:off x="8773250" y="336550"/>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363" name="Google Shape;1363;p96"/>
          <p:cNvCxnSpPr/>
          <p:nvPr/>
        </p:nvCxnSpPr>
        <p:spPr>
          <a:xfrm>
            <a:off x="8948875" y="336550"/>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364" name="Google Shape;1364;p96"/>
          <p:cNvCxnSpPr/>
          <p:nvPr/>
        </p:nvCxnSpPr>
        <p:spPr>
          <a:xfrm>
            <a:off x="370200" y="336550"/>
            <a:ext cx="0" cy="4152300"/>
          </a:xfrm>
          <a:prstGeom prst="straightConnector1">
            <a:avLst/>
          </a:prstGeom>
          <a:noFill/>
          <a:ln cap="flat" cmpd="sng" w="9525">
            <a:solidFill>
              <a:srgbClr val="FF617B"/>
            </a:solidFill>
            <a:prstDash val="solid"/>
            <a:round/>
            <a:headEnd len="med" w="med" type="none"/>
            <a:tailEnd len="med" w="med" type="none"/>
          </a:ln>
        </p:spPr>
      </p:cxnSp>
      <p:sp>
        <p:nvSpPr>
          <p:cNvPr id="1365" name="Google Shape;1365;p9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95" Type="http://schemas.openxmlformats.org/officeDocument/2006/relationships/slideLayout" Target="../slideLayouts/slideLayout95.xml"/><Relationship Id="rId50" Type="http://schemas.openxmlformats.org/officeDocument/2006/relationships/slideLayout" Target="../slideLayouts/slideLayout50.xml"/><Relationship Id="rId94" Type="http://schemas.openxmlformats.org/officeDocument/2006/relationships/slideLayout" Target="../slideLayouts/slideLayout9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96" Type="http://schemas.openxmlformats.org/officeDocument/2006/relationships/theme" Target="../theme/theme1.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8625005" y="4489654"/>
            <a:ext cx="323872" cy="323755"/>
            <a:chOff x="1189675" y="238125"/>
            <a:chExt cx="5240650" cy="5238750"/>
          </a:xfrm>
        </p:grpSpPr>
        <p:sp>
          <p:nvSpPr>
            <p:cNvPr id="7" name="Google Shape;7;p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 name="Google Shape;11;p1"/>
          <p:cNvSpPr txBox="1"/>
          <p:nvPr>
            <p:ph idx="1" type="body"/>
          </p:nvPr>
        </p:nvSpPr>
        <p:spPr>
          <a:xfrm>
            <a:off x="598450" y="323500"/>
            <a:ext cx="7946700" cy="4166100"/>
          </a:xfrm>
          <a:prstGeom prst="rect">
            <a:avLst/>
          </a:prstGeom>
          <a:noFill/>
          <a:ln>
            <a:noFill/>
          </a:ln>
        </p:spPr>
        <p:txBody>
          <a:bodyPr anchorCtr="0" anchor="t" bIns="0" lIns="0" spcFirstLastPara="1" rIns="0" wrap="square" tIns="0">
            <a:noAutofit/>
          </a:bodyPr>
          <a:lstStyle>
            <a:lvl1pPr indent="-304800" lvl="0" marL="4572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2">
          <p15:clr>
            <a:srgbClr val="EA4335"/>
          </p15:clr>
        </p15:guide>
        <p15:guide id="2" pos="663">
          <p15:clr>
            <a:srgbClr val="EA4335"/>
          </p15:clr>
        </p15:guide>
        <p15:guide id="3" pos="806">
          <p15:clr>
            <a:srgbClr val="EA4335"/>
          </p15:clr>
        </p15:guide>
        <p15:guide id="4" pos="1092">
          <p15:clr>
            <a:srgbClr val="EA4335"/>
          </p15:clr>
        </p15:guide>
        <p15:guide id="5" pos="1236">
          <p15:clr>
            <a:srgbClr val="EA4335"/>
          </p15:clr>
        </p15:guide>
        <p15:guide id="6" pos="1521">
          <p15:clr>
            <a:srgbClr val="EA4335"/>
          </p15:clr>
        </p15:guide>
        <p15:guide id="7" pos="1665">
          <p15:clr>
            <a:srgbClr val="EA4335"/>
          </p15:clr>
        </p15:guide>
        <p15:guide id="8" pos="1950">
          <p15:clr>
            <a:srgbClr val="EA4335"/>
          </p15:clr>
        </p15:guide>
        <p15:guide id="9" pos="2094">
          <p15:clr>
            <a:srgbClr val="EA4335"/>
          </p15:clr>
        </p15:guide>
        <p15:guide id="10" pos="2379">
          <p15:clr>
            <a:srgbClr val="EA4335"/>
          </p15:clr>
        </p15:guide>
        <p15:guide id="11" pos="2523">
          <p15:clr>
            <a:srgbClr val="EA4335"/>
          </p15:clr>
        </p15:guide>
        <p15:guide id="12" pos="2808">
          <p15:clr>
            <a:srgbClr val="EA4335"/>
          </p15:clr>
        </p15:guide>
        <p15:guide id="13" pos="2952">
          <p15:clr>
            <a:srgbClr val="EA4335"/>
          </p15:clr>
        </p15:guide>
        <p15:guide id="14" pos="3238">
          <p15:clr>
            <a:srgbClr val="EA4335"/>
          </p15:clr>
        </p15:guide>
        <p15:guide id="15" pos="3381">
          <p15:clr>
            <a:srgbClr val="EA4335"/>
          </p15:clr>
        </p15:guide>
        <p15:guide id="16" pos="3666">
          <p15:clr>
            <a:srgbClr val="EA4335"/>
          </p15:clr>
        </p15:guide>
        <p15:guide id="17" pos="3810">
          <p15:clr>
            <a:srgbClr val="EA4335"/>
          </p15:clr>
        </p15:guide>
        <p15:guide id="18" pos="4095">
          <p15:clr>
            <a:srgbClr val="EA4335"/>
          </p15:clr>
        </p15:guide>
        <p15:guide id="19" pos="4239">
          <p15:clr>
            <a:srgbClr val="EA4335"/>
          </p15:clr>
        </p15:guide>
        <p15:guide id="20" pos="4525">
          <p15:clr>
            <a:srgbClr val="EA4335"/>
          </p15:clr>
        </p15:guide>
        <p15:guide id="21" pos="4668">
          <p15:clr>
            <a:srgbClr val="EA4335"/>
          </p15:clr>
        </p15:guide>
        <p15:guide id="22" pos="4954">
          <p15:clr>
            <a:srgbClr val="EA4335"/>
          </p15:clr>
        </p15:guide>
        <p15:guide id="23" pos="5097">
          <p15:clr>
            <a:srgbClr val="EA4335"/>
          </p15:clr>
        </p15:guide>
        <p15:guide id="24" pos="5383">
          <p15:clr>
            <a:srgbClr val="EA4335"/>
          </p15:clr>
        </p15:guide>
        <p15:guide id="25" pos="5637">
          <p15:clr>
            <a:srgbClr val="EA4335"/>
          </p15:clr>
        </p15:guide>
        <p15:guide id="26" orient="horz" pos="211">
          <p15:clr>
            <a:srgbClr val="EA4335"/>
          </p15:clr>
        </p15:guide>
        <p15:guide id="27" orient="horz" pos="430">
          <p15:clr>
            <a:srgbClr val="EA4335"/>
          </p15:clr>
        </p15:guide>
        <p15:guide id="28" orient="horz" pos="648">
          <p15:clr>
            <a:srgbClr val="EA4335"/>
          </p15:clr>
        </p15:guide>
        <p15:guide id="29" orient="horz" pos="866">
          <p15:clr>
            <a:srgbClr val="EA4335"/>
          </p15:clr>
        </p15:guide>
        <p15:guide id="30" orient="horz" pos="1084">
          <p15:clr>
            <a:srgbClr val="EA4335"/>
          </p15:clr>
        </p15:guide>
        <p15:guide id="31" orient="horz" pos="1302">
          <p15:clr>
            <a:srgbClr val="EA4335"/>
          </p15:clr>
        </p15:guide>
        <p15:guide id="32" orient="horz" pos="1520">
          <p15:clr>
            <a:srgbClr val="EA4335"/>
          </p15:clr>
        </p15:guide>
        <p15:guide id="33" orient="horz" pos="1738">
          <p15:clr>
            <a:srgbClr val="EA4335"/>
          </p15:clr>
        </p15:guide>
        <p15:guide id="34" orient="horz" pos="1956">
          <p15:clr>
            <a:srgbClr val="EA4335"/>
          </p15:clr>
        </p15:guide>
        <p15:guide id="35" orient="horz" pos="2174">
          <p15:clr>
            <a:srgbClr val="EA4335"/>
          </p15:clr>
        </p15:guide>
        <p15:guide id="36" orient="horz" pos="2392">
          <p15:clr>
            <a:srgbClr val="EA4335"/>
          </p15:clr>
        </p15:guide>
        <p15:guide id="37" orient="horz" pos="2610">
          <p15:clr>
            <a:srgbClr val="EA4335"/>
          </p15:clr>
        </p15:guide>
        <p15:guide id="38" orient="horz" pos="3032">
          <p15:clr>
            <a:srgbClr val="EA4335"/>
          </p15:clr>
        </p15:guide>
        <p15:guide id="39" orient="horz" pos="28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9.png"/><Relationship Id="rId20" Type="http://schemas.openxmlformats.org/officeDocument/2006/relationships/image" Target="../media/image24.png"/><Relationship Id="rId22" Type="http://schemas.openxmlformats.org/officeDocument/2006/relationships/image" Target="../media/image16.png"/><Relationship Id="rId21" Type="http://schemas.openxmlformats.org/officeDocument/2006/relationships/image" Target="../media/image14.png"/><Relationship Id="rId24" Type="http://schemas.openxmlformats.org/officeDocument/2006/relationships/image" Target="../media/image32.png"/><Relationship Id="rId23" Type="http://schemas.openxmlformats.org/officeDocument/2006/relationships/image" Target="../media/image19.png"/><Relationship Id="rId26" Type="http://schemas.openxmlformats.org/officeDocument/2006/relationships/image" Target="../media/image29.png"/><Relationship Id="rId25" Type="http://schemas.openxmlformats.org/officeDocument/2006/relationships/image" Target="../media/image37.jpg"/><Relationship Id="rId28" Type="http://schemas.openxmlformats.org/officeDocument/2006/relationships/image" Target="../media/image20.png"/><Relationship Id="rId27" Type="http://schemas.openxmlformats.org/officeDocument/2006/relationships/image" Target="../media/image21.png"/><Relationship Id="rId11" Type="http://schemas.openxmlformats.org/officeDocument/2006/relationships/image" Target="../media/image15.png"/><Relationship Id="rId10" Type="http://schemas.openxmlformats.org/officeDocument/2006/relationships/image" Target="../media/image1.png"/><Relationship Id="rId13" Type="http://schemas.openxmlformats.org/officeDocument/2006/relationships/image" Target="../media/image18.png"/><Relationship Id="rId12" Type="http://schemas.openxmlformats.org/officeDocument/2006/relationships/image" Target="../media/image5.png"/><Relationship Id="rId15" Type="http://schemas.openxmlformats.org/officeDocument/2006/relationships/image" Target="../media/image13.png"/><Relationship Id="rId14" Type="http://schemas.openxmlformats.org/officeDocument/2006/relationships/image" Target="../media/image6.png"/><Relationship Id="rId17" Type="http://schemas.openxmlformats.org/officeDocument/2006/relationships/image" Target="../media/image10.png"/><Relationship Id="rId16" Type="http://schemas.openxmlformats.org/officeDocument/2006/relationships/image" Target="../media/image17.png"/><Relationship Id="rId19" Type="http://schemas.openxmlformats.org/officeDocument/2006/relationships/image" Target="../media/image8.png"/><Relationship Id="rId18"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openreview.net/forum?id=ByJHuTgA-" TargetMode="External"/><Relationship Id="rId4" Type="http://schemas.openxmlformats.org/officeDocument/2006/relationships/hyperlink" Target="https://www.aclweb.org/anthology/N19-1114/" TargetMode="External"/><Relationship Id="rId9" Type="http://schemas.openxmlformats.org/officeDocument/2006/relationships/image" Target="../media/image25.png"/><Relationship Id="rId5" Type="http://schemas.openxmlformats.org/officeDocument/2006/relationships/hyperlink" Target="https://openreview.net/forum?id=SygQvs0cFQ" TargetMode="External"/><Relationship Id="rId6" Type="http://schemas.openxmlformats.org/officeDocument/2006/relationships/hyperlink" Target="https://openreview.net/forum?id=SJe5P6EYvS" TargetMode="External"/><Relationship Id="rId7" Type="http://schemas.openxmlformats.org/officeDocument/2006/relationships/image" Target="../media/image22.png"/><Relationship Id="rId8" Type="http://schemas.openxmlformats.org/officeDocument/2006/relationships/image" Target="../media/image33.png"/><Relationship Id="rId11" Type="http://schemas.openxmlformats.org/officeDocument/2006/relationships/image" Target="../media/image28.png"/><Relationship Id="rId10" Type="http://schemas.openxmlformats.org/officeDocument/2006/relationships/image" Target="../media/image26.png"/><Relationship Id="rId13" Type="http://schemas.openxmlformats.org/officeDocument/2006/relationships/image" Target="../media/image43.png"/><Relationship Id="rId12" Type="http://schemas.openxmlformats.org/officeDocument/2006/relationships/image" Target="../media/image34.png"/><Relationship Id="rId15" Type="http://schemas.openxmlformats.org/officeDocument/2006/relationships/image" Target="../media/image44.png"/><Relationship Id="rId14" Type="http://schemas.openxmlformats.org/officeDocument/2006/relationships/hyperlink" Target="https://www.aclweb.org/anthology/N16-1024/" TargetMode="External"/><Relationship Id="rId17" Type="http://schemas.openxmlformats.org/officeDocument/2006/relationships/image" Target="../media/image27.png"/><Relationship Id="rId16" Type="http://schemas.openxmlformats.org/officeDocument/2006/relationships/hyperlink" Target="https://openreview.net/forum?id=SkFqf0lAZ" TargetMode="External"/><Relationship Id="rId18"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hyperlink" Target="https://arxiv.org/abs/1910.00553" TargetMode="Externa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8.png"/><Relationship Id="rId8" Type="http://schemas.openxmlformats.org/officeDocument/2006/relationships/image" Target="../media/image17.png"/><Relationship Id="rId11" Type="http://schemas.openxmlformats.org/officeDocument/2006/relationships/hyperlink" Target="https://arxiv.org/abs/2003.05259" TargetMode="External"/><Relationship Id="rId10" Type="http://schemas.openxmlformats.org/officeDocument/2006/relationships/hyperlink" Target="https://arxiv.org/abs/1910.11856" TargetMode="External"/><Relationship Id="rId13" Type="http://schemas.openxmlformats.org/officeDocument/2006/relationships/image" Target="../media/image40.png"/><Relationship Id="rId12" Type="http://schemas.openxmlformats.org/officeDocument/2006/relationships/hyperlink" Target="https://arxiv.org/abs/2004.14958" TargetMode="External"/><Relationship Id="rId15" Type="http://schemas.openxmlformats.org/officeDocument/2006/relationships/image" Target="../media/image38.png"/><Relationship Id="rId14" Type="http://schemas.openxmlformats.org/officeDocument/2006/relationships/hyperlink" Target="https://openreview.net/forum?id=SJ25-B5eg" TargetMode="External"/><Relationship Id="rId17" Type="http://schemas.openxmlformats.org/officeDocument/2006/relationships/image" Target="../media/image20.png"/><Relationship Id="rId16" Type="http://schemas.openxmlformats.org/officeDocument/2006/relationships/hyperlink" Target="https://arxiv.org/abs/2003.11080" TargetMode="External"/><Relationship Id="rId19" Type="http://schemas.openxmlformats.org/officeDocument/2006/relationships/image" Target="../media/image23.png"/><Relationship Id="rId1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arxiv.org/abs/1811.10475" TargetMode="External"/><Relationship Id="rId4" Type="http://schemas.openxmlformats.org/officeDocument/2006/relationships/hyperlink" Target="https://arxiv.org/abs/1901.11373" TargetMode="External"/><Relationship Id="rId9" Type="http://schemas.openxmlformats.org/officeDocument/2006/relationships/image" Target="../media/image11.png"/><Relationship Id="rId5" Type="http://schemas.openxmlformats.org/officeDocument/2006/relationships/hyperlink" Target="https://papers.nips.cc/paper/9471-episodic-memory-in-lifelong-language-learning.pdf" TargetMode="External"/><Relationship Id="rId6" Type="http://schemas.openxmlformats.org/officeDocument/2006/relationships/hyperlink" Target="https://openreview.net/forum?id=rkxoh24FPH" TargetMode="External"/><Relationship Id="rId7" Type="http://schemas.openxmlformats.org/officeDocument/2006/relationships/hyperlink" Target="https://arxiv.org/abs/2002.09543" TargetMode="External"/><Relationship Id="rId8" Type="http://schemas.openxmlformats.org/officeDocument/2006/relationships/hyperlink" Target="https://arxiv.org/abs/2005.13482" TargetMode="External"/><Relationship Id="rId11" Type="http://schemas.openxmlformats.org/officeDocument/2006/relationships/image" Target="../media/image8.png"/><Relationship Id="rId10" Type="http://schemas.openxmlformats.org/officeDocument/2006/relationships/image" Target="../media/image1.png"/><Relationship Id="rId13" Type="http://schemas.openxmlformats.org/officeDocument/2006/relationships/image" Target="../media/image16.png"/><Relationship Id="rId12" Type="http://schemas.openxmlformats.org/officeDocument/2006/relationships/image" Target="../media/image6.png"/><Relationship Id="rId15" Type="http://schemas.openxmlformats.org/officeDocument/2006/relationships/hyperlink" Target="https://arxiv.org/abs/2001.11128" TargetMode="External"/><Relationship Id="rId14" Type="http://schemas.openxmlformats.org/officeDocument/2006/relationships/image" Target="../media/image45.png"/><Relationship Id="rId17" Type="http://schemas.openxmlformats.org/officeDocument/2006/relationships/image" Target="../media/image29.png"/><Relationship Id="rId16" Type="http://schemas.openxmlformats.org/officeDocument/2006/relationships/image" Target="../media/image15.png"/><Relationship Id="rId18"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 Id="rId5" Type="http://schemas.openxmlformats.org/officeDocument/2006/relationships/hyperlink" Target="https://papers.nips.cc/paper/5945-teaching-machines-to-read-and-comprehend.pdf" TargetMode="External"/><Relationship Id="rId6" Type="http://schemas.openxmlformats.org/officeDocument/2006/relationships/hyperlink" Target="https://arxiv.org/abs/1705.04146" TargetMode="External"/><Relationship Id="rId7" Type="http://schemas.openxmlformats.org/officeDocument/2006/relationships/hyperlink" Target="https://arxiv.org/pdf/1611.01628.pdf" TargetMode="External"/><Relationship Id="rId8" Type="http://schemas.openxmlformats.org/officeDocument/2006/relationships/hyperlink" Target="https://arxiv.org/abs/1712.07040" TargetMode="External"/><Relationship Id="rId11" Type="http://schemas.openxmlformats.org/officeDocument/2006/relationships/image" Target="../media/image1.png"/><Relationship Id="rId10" Type="http://schemas.openxmlformats.org/officeDocument/2006/relationships/image" Target="../media/image36.png"/><Relationship Id="rId1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rxiv.org/abs/1804.03980" TargetMode="External"/><Relationship Id="rId4" Type="http://schemas.openxmlformats.org/officeDocument/2006/relationships/hyperlink" Target="https://arxiv.org/abs/1810.08647" TargetMode="External"/><Relationship Id="rId9" Type="http://schemas.openxmlformats.org/officeDocument/2006/relationships/image" Target="../media/image9.png"/><Relationship Id="rId5" Type="http://schemas.openxmlformats.org/officeDocument/2006/relationships/hyperlink" Target="http://papers.nips.cc/paper/9470-biases-for-emergent-communication-in-multi-agent-reinforcement-learning" TargetMode="External"/><Relationship Id="rId6" Type="http://schemas.openxmlformats.org/officeDocument/2006/relationships/hyperlink" Target="https://arxiv.org/abs/2005.07064" TargetMode="External"/><Relationship Id="rId7" Type="http://schemas.openxmlformats.org/officeDocument/2006/relationships/image" Target="../media/image24.png"/><Relationship Id="rId8" Type="http://schemas.openxmlformats.org/officeDocument/2006/relationships/image" Target="../media/image14.png"/><Relationship Id="rId10"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42.png"/><Relationship Id="rId9" Type="http://schemas.openxmlformats.org/officeDocument/2006/relationships/hyperlink" Target="https://arxiv.org/pdf/2005.03684.pdf" TargetMode="External"/><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5.png"/><Relationship Id="rId11" Type="http://schemas.openxmlformats.org/officeDocument/2006/relationships/hyperlink" Target="https://arxiv.org/pdf/2005.03684.pdf" TargetMode="External"/><Relationship Id="rId10" Type="http://schemas.openxmlformats.org/officeDocument/2006/relationships/hyperlink" Target="https://arxiv.org/pdf/2003.05078.pdf" TargetMode="External"/><Relationship Id="rId13" Type="http://schemas.openxmlformats.org/officeDocument/2006/relationships/image" Target="../media/image23.png"/><Relationship Id="rId12" Type="http://schemas.openxmlformats.org/officeDocument/2006/relationships/hyperlink" Target="https://arxiv.org/pdf/2003.05078.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24.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9.png"/><Relationship Id="rId8" Type="http://schemas.openxmlformats.org/officeDocument/2006/relationships/image" Target="../media/image6.png"/><Relationship Id="rId11" Type="http://schemas.openxmlformats.org/officeDocument/2006/relationships/hyperlink" Target="https://www.aclweb.org/anthology/D18-1261.pdf" TargetMode="External"/><Relationship Id="rId10" Type="http://schemas.openxmlformats.org/officeDocument/2006/relationships/image" Target="../media/image9.png"/><Relationship Id="rId13" Type="http://schemas.openxmlformats.org/officeDocument/2006/relationships/hyperlink" Target="https://www.aclweb.org/anthology/D19-1594.pdf" TargetMode="External"/><Relationship Id="rId12" Type="http://schemas.openxmlformats.org/officeDocument/2006/relationships/hyperlink" Target="https://www.aclweb.org/anthology/P18-1254/" TargetMode="External"/><Relationship Id="rId14" Type="http://schemas.openxmlformats.org/officeDocument/2006/relationships/hyperlink" Target="https://baicsworkshop.github.io/papers/BAICS_22.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97"/>
          <p:cNvSpPr txBox="1"/>
          <p:nvPr>
            <p:ph idx="1" type="subTitle"/>
          </p:nvPr>
        </p:nvSpPr>
        <p:spPr>
          <a:xfrm>
            <a:off x="3300050" y="4489650"/>
            <a:ext cx="2522100" cy="318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EMNLP 2020</a:t>
            </a:r>
            <a:endParaRPr/>
          </a:p>
        </p:txBody>
      </p:sp>
      <p:sp>
        <p:nvSpPr>
          <p:cNvPr id="1371" name="Google Shape;1371;p97"/>
          <p:cNvSpPr txBox="1"/>
          <p:nvPr>
            <p:ph type="title"/>
          </p:nvPr>
        </p:nvSpPr>
        <p:spPr>
          <a:xfrm>
            <a:off x="1961400" y="1720375"/>
            <a:ext cx="5221200" cy="138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Language Team Overview</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id="1376" name="Google Shape;1376;p98"/>
          <p:cNvPicPr preferRelativeResize="0"/>
          <p:nvPr/>
        </p:nvPicPr>
        <p:blipFill>
          <a:blip r:embed="rId3">
            <a:alphaModFix/>
          </a:blip>
          <a:stretch>
            <a:fillRect/>
          </a:stretch>
        </p:blipFill>
        <p:spPr>
          <a:xfrm>
            <a:off x="175675" y="963250"/>
            <a:ext cx="821950" cy="821950"/>
          </a:xfrm>
          <a:prstGeom prst="rect">
            <a:avLst/>
          </a:prstGeom>
          <a:noFill/>
          <a:ln>
            <a:noFill/>
          </a:ln>
        </p:spPr>
      </p:pic>
      <p:sp>
        <p:nvSpPr>
          <p:cNvPr id="1377" name="Google Shape;1377;p98"/>
          <p:cNvSpPr txBox="1"/>
          <p:nvPr/>
        </p:nvSpPr>
        <p:spPr>
          <a:xfrm>
            <a:off x="175700" y="17852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Adhi Kuncoro</a:t>
            </a:r>
            <a:endParaRPr sz="900">
              <a:solidFill>
                <a:schemeClr val="lt1"/>
              </a:solidFill>
              <a:latin typeface="DM Sans"/>
              <a:ea typeface="DM Sans"/>
              <a:cs typeface="DM Sans"/>
              <a:sym typeface="DM Sans"/>
            </a:endParaRPr>
          </a:p>
        </p:txBody>
      </p:sp>
      <p:pic>
        <p:nvPicPr>
          <p:cNvPr id="1378" name="Google Shape;1378;p98"/>
          <p:cNvPicPr preferRelativeResize="0"/>
          <p:nvPr/>
        </p:nvPicPr>
        <p:blipFill>
          <a:blip r:embed="rId4">
            <a:alphaModFix/>
          </a:blip>
          <a:stretch>
            <a:fillRect/>
          </a:stretch>
        </p:blipFill>
        <p:spPr>
          <a:xfrm>
            <a:off x="1311300" y="981301"/>
            <a:ext cx="821950" cy="821950"/>
          </a:xfrm>
          <a:prstGeom prst="rect">
            <a:avLst/>
          </a:prstGeom>
          <a:noFill/>
          <a:ln>
            <a:noFill/>
          </a:ln>
        </p:spPr>
      </p:pic>
      <p:pic>
        <p:nvPicPr>
          <p:cNvPr id="1379" name="Google Shape;1379;p98"/>
          <p:cNvPicPr preferRelativeResize="0"/>
          <p:nvPr/>
        </p:nvPicPr>
        <p:blipFill>
          <a:blip r:embed="rId5">
            <a:alphaModFix/>
          </a:blip>
          <a:stretch>
            <a:fillRect/>
          </a:stretch>
        </p:blipFill>
        <p:spPr>
          <a:xfrm>
            <a:off x="2462338" y="963250"/>
            <a:ext cx="821950" cy="821950"/>
          </a:xfrm>
          <a:prstGeom prst="rect">
            <a:avLst/>
          </a:prstGeom>
          <a:noFill/>
          <a:ln>
            <a:noFill/>
          </a:ln>
        </p:spPr>
      </p:pic>
      <p:pic>
        <p:nvPicPr>
          <p:cNvPr id="1380" name="Google Shape;1380;p98"/>
          <p:cNvPicPr preferRelativeResize="0"/>
          <p:nvPr/>
        </p:nvPicPr>
        <p:blipFill>
          <a:blip r:embed="rId6">
            <a:alphaModFix/>
          </a:blip>
          <a:stretch>
            <a:fillRect/>
          </a:stretch>
        </p:blipFill>
        <p:spPr>
          <a:xfrm>
            <a:off x="3545113" y="982325"/>
            <a:ext cx="821950" cy="821950"/>
          </a:xfrm>
          <a:prstGeom prst="rect">
            <a:avLst/>
          </a:prstGeom>
          <a:noFill/>
          <a:ln>
            <a:noFill/>
          </a:ln>
        </p:spPr>
      </p:pic>
      <p:pic>
        <p:nvPicPr>
          <p:cNvPr id="1381" name="Google Shape;1381;p98"/>
          <p:cNvPicPr preferRelativeResize="0"/>
          <p:nvPr/>
        </p:nvPicPr>
        <p:blipFill>
          <a:blip r:embed="rId7">
            <a:alphaModFix/>
          </a:blip>
          <a:stretch>
            <a:fillRect/>
          </a:stretch>
        </p:blipFill>
        <p:spPr>
          <a:xfrm>
            <a:off x="4682701" y="987088"/>
            <a:ext cx="821950" cy="821950"/>
          </a:xfrm>
          <a:prstGeom prst="rect">
            <a:avLst/>
          </a:prstGeom>
          <a:noFill/>
          <a:ln>
            <a:noFill/>
          </a:ln>
        </p:spPr>
      </p:pic>
      <p:pic>
        <p:nvPicPr>
          <p:cNvPr id="1382" name="Google Shape;1382;p98"/>
          <p:cNvPicPr preferRelativeResize="0"/>
          <p:nvPr/>
        </p:nvPicPr>
        <p:blipFill>
          <a:blip r:embed="rId8">
            <a:alphaModFix/>
          </a:blip>
          <a:stretch>
            <a:fillRect/>
          </a:stretch>
        </p:blipFill>
        <p:spPr>
          <a:xfrm>
            <a:off x="5820350" y="982300"/>
            <a:ext cx="821950" cy="821950"/>
          </a:xfrm>
          <a:prstGeom prst="rect">
            <a:avLst/>
          </a:prstGeom>
          <a:noFill/>
          <a:ln>
            <a:noFill/>
          </a:ln>
        </p:spPr>
      </p:pic>
      <p:pic>
        <p:nvPicPr>
          <p:cNvPr id="1383" name="Google Shape;1383;p98"/>
          <p:cNvPicPr preferRelativeResize="0"/>
          <p:nvPr/>
        </p:nvPicPr>
        <p:blipFill>
          <a:blip r:embed="rId9">
            <a:alphaModFix/>
          </a:blip>
          <a:stretch>
            <a:fillRect/>
          </a:stretch>
        </p:blipFill>
        <p:spPr>
          <a:xfrm>
            <a:off x="6936038" y="963250"/>
            <a:ext cx="821950" cy="821950"/>
          </a:xfrm>
          <a:prstGeom prst="rect">
            <a:avLst/>
          </a:prstGeom>
          <a:noFill/>
          <a:ln>
            <a:noFill/>
          </a:ln>
        </p:spPr>
      </p:pic>
      <p:pic>
        <p:nvPicPr>
          <p:cNvPr id="1384" name="Google Shape;1384;p98"/>
          <p:cNvPicPr preferRelativeResize="0"/>
          <p:nvPr/>
        </p:nvPicPr>
        <p:blipFill>
          <a:blip r:embed="rId10">
            <a:alphaModFix/>
          </a:blip>
          <a:stretch>
            <a:fillRect/>
          </a:stretch>
        </p:blipFill>
        <p:spPr>
          <a:xfrm>
            <a:off x="241300" y="2393301"/>
            <a:ext cx="821950" cy="821950"/>
          </a:xfrm>
          <a:prstGeom prst="rect">
            <a:avLst/>
          </a:prstGeom>
          <a:noFill/>
          <a:ln>
            <a:noFill/>
          </a:ln>
        </p:spPr>
      </p:pic>
      <p:pic>
        <p:nvPicPr>
          <p:cNvPr id="1385" name="Google Shape;1385;p98"/>
          <p:cNvPicPr preferRelativeResize="0"/>
          <p:nvPr/>
        </p:nvPicPr>
        <p:blipFill>
          <a:blip r:embed="rId11">
            <a:alphaModFix/>
          </a:blip>
          <a:stretch>
            <a:fillRect/>
          </a:stretch>
        </p:blipFill>
        <p:spPr>
          <a:xfrm>
            <a:off x="164325" y="3823347"/>
            <a:ext cx="821950" cy="821950"/>
          </a:xfrm>
          <a:prstGeom prst="rect">
            <a:avLst/>
          </a:prstGeom>
          <a:noFill/>
          <a:ln>
            <a:noFill/>
          </a:ln>
        </p:spPr>
      </p:pic>
      <p:pic>
        <p:nvPicPr>
          <p:cNvPr id="1386" name="Google Shape;1386;p98"/>
          <p:cNvPicPr preferRelativeResize="0"/>
          <p:nvPr/>
        </p:nvPicPr>
        <p:blipFill>
          <a:blip r:embed="rId12">
            <a:alphaModFix/>
          </a:blip>
          <a:stretch>
            <a:fillRect/>
          </a:stretch>
        </p:blipFill>
        <p:spPr>
          <a:xfrm>
            <a:off x="2107288" y="3823350"/>
            <a:ext cx="821950" cy="821950"/>
          </a:xfrm>
          <a:prstGeom prst="rect">
            <a:avLst/>
          </a:prstGeom>
          <a:noFill/>
          <a:ln>
            <a:noFill/>
          </a:ln>
        </p:spPr>
      </p:pic>
      <p:pic>
        <p:nvPicPr>
          <p:cNvPr id="1387" name="Google Shape;1387;p98"/>
          <p:cNvPicPr preferRelativeResize="0"/>
          <p:nvPr/>
        </p:nvPicPr>
        <p:blipFill>
          <a:blip r:embed="rId13">
            <a:alphaModFix/>
          </a:blip>
          <a:stretch>
            <a:fillRect/>
          </a:stretch>
        </p:blipFill>
        <p:spPr>
          <a:xfrm>
            <a:off x="4083738" y="3804275"/>
            <a:ext cx="821950" cy="821950"/>
          </a:xfrm>
          <a:prstGeom prst="rect">
            <a:avLst/>
          </a:prstGeom>
          <a:noFill/>
          <a:ln>
            <a:noFill/>
          </a:ln>
        </p:spPr>
      </p:pic>
      <p:pic>
        <p:nvPicPr>
          <p:cNvPr id="1388" name="Google Shape;1388;p98"/>
          <p:cNvPicPr preferRelativeResize="0"/>
          <p:nvPr/>
        </p:nvPicPr>
        <p:blipFill>
          <a:blip r:embed="rId14">
            <a:alphaModFix/>
          </a:blip>
          <a:stretch>
            <a:fillRect/>
          </a:stretch>
        </p:blipFill>
        <p:spPr>
          <a:xfrm>
            <a:off x="5062525" y="3823350"/>
            <a:ext cx="821950" cy="821950"/>
          </a:xfrm>
          <a:prstGeom prst="rect">
            <a:avLst/>
          </a:prstGeom>
          <a:noFill/>
          <a:ln>
            <a:noFill/>
          </a:ln>
        </p:spPr>
      </p:pic>
      <p:pic>
        <p:nvPicPr>
          <p:cNvPr id="1389" name="Google Shape;1389;p98"/>
          <p:cNvPicPr preferRelativeResize="0"/>
          <p:nvPr/>
        </p:nvPicPr>
        <p:blipFill>
          <a:blip r:embed="rId15">
            <a:alphaModFix/>
          </a:blip>
          <a:stretch>
            <a:fillRect/>
          </a:stretch>
        </p:blipFill>
        <p:spPr>
          <a:xfrm>
            <a:off x="6032550" y="3823350"/>
            <a:ext cx="821950" cy="821950"/>
          </a:xfrm>
          <a:prstGeom prst="rect">
            <a:avLst/>
          </a:prstGeom>
          <a:noFill/>
          <a:ln>
            <a:noFill/>
          </a:ln>
        </p:spPr>
      </p:pic>
      <p:pic>
        <p:nvPicPr>
          <p:cNvPr id="1390" name="Google Shape;1390;p98"/>
          <p:cNvPicPr preferRelativeResize="0"/>
          <p:nvPr/>
        </p:nvPicPr>
        <p:blipFill>
          <a:blip r:embed="rId16">
            <a:alphaModFix/>
          </a:blip>
          <a:stretch>
            <a:fillRect/>
          </a:stretch>
        </p:blipFill>
        <p:spPr>
          <a:xfrm>
            <a:off x="6992560" y="3823350"/>
            <a:ext cx="821950" cy="821950"/>
          </a:xfrm>
          <a:prstGeom prst="rect">
            <a:avLst/>
          </a:prstGeom>
          <a:noFill/>
          <a:ln>
            <a:noFill/>
          </a:ln>
        </p:spPr>
      </p:pic>
      <p:pic>
        <p:nvPicPr>
          <p:cNvPr id="1391" name="Google Shape;1391;p98"/>
          <p:cNvPicPr preferRelativeResize="0"/>
          <p:nvPr/>
        </p:nvPicPr>
        <p:blipFill>
          <a:blip r:embed="rId17">
            <a:alphaModFix/>
          </a:blip>
          <a:stretch>
            <a:fillRect/>
          </a:stretch>
        </p:blipFill>
        <p:spPr>
          <a:xfrm>
            <a:off x="8048775" y="3823350"/>
            <a:ext cx="821950" cy="821950"/>
          </a:xfrm>
          <a:prstGeom prst="rect">
            <a:avLst/>
          </a:prstGeom>
          <a:noFill/>
          <a:ln>
            <a:noFill/>
          </a:ln>
        </p:spPr>
      </p:pic>
      <p:sp>
        <p:nvSpPr>
          <p:cNvPr id="1392" name="Google Shape;1392;p98"/>
          <p:cNvSpPr txBox="1"/>
          <p:nvPr/>
        </p:nvSpPr>
        <p:spPr>
          <a:xfrm>
            <a:off x="1288175" y="1803250"/>
            <a:ext cx="8682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Aida Nematzadeh</a:t>
            </a:r>
            <a:endParaRPr sz="900">
              <a:solidFill>
                <a:schemeClr val="lt1"/>
              </a:solidFill>
              <a:latin typeface="DM Sans"/>
              <a:ea typeface="DM Sans"/>
              <a:cs typeface="DM Sans"/>
              <a:sym typeface="DM Sans"/>
            </a:endParaRPr>
          </a:p>
        </p:txBody>
      </p:sp>
      <p:sp>
        <p:nvSpPr>
          <p:cNvPr id="1393" name="Google Shape;1393;p98"/>
          <p:cNvSpPr txBox="1"/>
          <p:nvPr/>
        </p:nvSpPr>
        <p:spPr>
          <a:xfrm>
            <a:off x="2462263" y="17852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Aishwarya Agrawal</a:t>
            </a:r>
            <a:endParaRPr sz="900">
              <a:solidFill>
                <a:schemeClr val="lt1"/>
              </a:solidFill>
              <a:latin typeface="DM Sans"/>
              <a:ea typeface="DM Sans"/>
              <a:cs typeface="DM Sans"/>
              <a:sym typeface="DM Sans"/>
            </a:endParaRPr>
          </a:p>
        </p:txBody>
      </p:sp>
      <p:sp>
        <p:nvSpPr>
          <p:cNvPr id="1394" name="Google Shape;1394;p98"/>
          <p:cNvSpPr txBox="1"/>
          <p:nvPr/>
        </p:nvSpPr>
        <p:spPr>
          <a:xfrm>
            <a:off x="3545088" y="18042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Amy </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Wu</a:t>
            </a:r>
            <a:endParaRPr sz="900">
              <a:solidFill>
                <a:schemeClr val="lt1"/>
              </a:solidFill>
              <a:latin typeface="DM Sans"/>
              <a:ea typeface="DM Sans"/>
              <a:cs typeface="DM Sans"/>
              <a:sym typeface="DM Sans"/>
            </a:endParaRPr>
          </a:p>
        </p:txBody>
      </p:sp>
      <p:sp>
        <p:nvSpPr>
          <p:cNvPr id="1395" name="Google Shape;1395;p98"/>
          <p:cNvSpPr txBox="1"/>
          <p:nvPr/>
        </p:nvSpPr>
        <p:spPr>
          <a:xfrm>
            <a:off x="4682725" y="1809038"/>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Andrew Trask</a:t>
            </a:r>
            <a:endParaRPr sz="900">
              <a:solidFill>
                <a:schemeClr val="lt1"/>
              </a:solidFill>
              <a:latin typeface="DM Sans"/>
              <a:ea typeface="DM Sans"/>
              <a:cs typeface="DM Sans"/>
              <a:sym typeface="DM Sans"/>
            </a:endParaRPr>
          </a:p>
        </p:txBody>
      </p:sp>
      <p:sp>
        <p:nvSpPr>
          <p:cNvPr id="1396" name="Google Shape;1396;p98"/>
          <p:cNvSpPr txBox="1"/>
          <p:nvPr/>
        </p:nvSpPr>
        <p:spPr>
          <a:xfrm>
            <a:off x="5820425" y="180425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Angeliki Lazaridou</a:t>
            </a:r>
            <a:endParaRPr sz="900">
              <a:solidFill>
                <a:schemeClr val="lt1"/>
              </a:solidFill>
              <a:latin typeface="DM Sans"/>
              <a:ea typeface="DM Sans"/>
              <a:cs typeface="DM Sans"/>
              <a:sym typeface="DM Sans"/>
            </a:endParaRPr>
          </a:p>
        </p:txBody>
      </p:sp>
      <p:sp>
        <p:nvSpPr>
          <p:cNvPr id="1397" name="Google Shape;1397;p98"/>
          <p:cNvSpPr txBox="1"/>
          <p:nvPr/>
        </p:nvSpPr>
        <p:spPr>
          <a:xfrm>
            <a:off x="241250" y="321525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Dani Yogatama</a:t>
            </a:r>
            <a:endParaRPr sz="900">
              <a:solidFill>
                <a:schemeClr val="lt1"/>
              </a:solidFill>
              <a:latin typeface="DM Sans"/>
              <a:ea typeface="DM Sans"/>
              <a:cs typeface="DM Sans"/>
              <a:sym typeface="DM Sans"/>
            </a:endParaRPr>
          </a:p>
        </p:txBody>
      </p:sp>
      <p:sp>
        <p:nvSpPr>
          <p:cNvPr id="1398" name="Google Shape;1398;p98"/>
          <p:cNvSpPr txBox="1"/>
          <p:nvPr/>
        </p:nvSpPr>
        <p:spPr>
          <a:xfrm>
            <a:off x="1101225" y="46453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Lingpeng</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Kong</a:t>
            </a:r>
            <a:endParaRPr sz="900">
              <a:solidFill>
                <a:schemeClr val="lt1"/>
              </a:solidFill>
              <a:latin typeface="DM Sans"/>
              <a:ea typeface="DM Sans"/>
              <a:cs typeface="DM Sans"/>
              <a:sym typeface="DM Sans"/>
            </a:endParaRPr>
          </a:p>
        </p:txBody>
      </p:sp>
      <p:sp>
        <p:nvSpPr>
          <p:cNvPr id="1399" name="Google Shape;1399;p98"/>
          <p:cNvSpPr txBox="1"/>
          <p:nvPr/>
        </p:nvSpPr>
        <p:spPr>
          <a:xfrm>
            <a:off x="2107263" y="46453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Lisa Anne</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Hendricks</a:t>
            </a:r>
            <a:endParaRPr sz="900">
              <a:solidFill>
                <a:schemeClr val="lt1"/>
              </a:solidFill>
              <a:latin typeface="DM Sans"/>
              <a:ea typeface="DM Sans"/>
              <a:cs typeface="DM Sans"/>
              <a:sym typeface="DM Sans"/>
            </a:endParaRPr>
          </a:p>
        </p:txBody>
      </p:sp>
      <p:sp>
        <p:nvSpPr>
          <p:cNvPr id="1400" name="Google Shape;1400;p98"/>
          <p:cNvSpPr txBox="1"/>
          <p:nvPr/>
        </p:nvSpPr>
        <p:spPr>
          <a:xfrm>
            <a:off x="4083713" y="462622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Phil</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Blunsom</a:t>
            </a:r>
            <a:endParaRPr sz="900">
              <a:solidFill>
                <a:schemeClr val="lt1"/>
              </a:solidFill>
              <a:latin typeface="DM Sans"/>
              <a:ea typeface="DM Sans"/>
              <a:cs typeface="DM Sans"/>
              <a:sym typeface="DM Sans"/>
            </a:endParaRPr>
          </a:p>
        </p:txBody>
      </p:sp>
      <p:sp>
        <p:nvSpPr>
          <p:cNvPr id="1401" name="Google Shape;1401;p98"/>
          <p:cNvSpPr txBox="1"/>
          <p:nvPr/>
        </p:nvSpPr>
        <p:spPr>
          <a:xfrm>
            <a:off x="5062500" y="46453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Sebastian</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Ruder</a:t>
            </a:r>
            <a:endParaRPr sz="900">
              <a:solidFill>
                <a:schemeClr val="lt1"/>
              </a:solidFill>
              <a:latin typeface="DM Sans"/>
              <a:ea typeface="DM Sans"/>
              <a:cs typeface="DM Sans"/>
              <a:sym typeface="DM Sans"/>
            </a:endParaRPr>
          </a:p>
        </p:txBody>
      </p:sp>
      <p:sp>
        <p:nvSpPr>
          <p:cNvPr id="1402" name="Google Shape;1402;p98"/>
          <p:cNvSpPr txBox="1"/>
          <p:nvPr/>
        </p:nvSpPr>
        <p:spPr>
          <a:xfrm>
            <a:off x="6032525" y="46453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Susannah</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Young</a:t>
            </a:r>
            <a:endParaRPr sz="900">
              <a:solidFill>
                <a:schemeClr val="lt1"/>
              </a:solidFill>
              <a:latin typeface="DM Sans"/>
              <a:ea typeface="DM Sans"/>
              <a:cs typeface="DM Sans"/>
              <a:sym typeface="DM Sans"/>
            </a:endParaRPr>
          </a:p>
        </p:txBody>
      </p:sp>
      <p:sp>
        <p:nvSpPr>
          <p:cNvPr id="1403" name="Google Shape;1403;p98"/>
          <p:cNvSpPr txBox="1"/>
          <p:nvPr/>
        </p:nvSpPr>
        <p:spPr>
          <a:xfrm>
            <a:off x="6992535" y="46453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Tomas</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Kocisky</a:t>
            </a:r>
            <a:endParaRPr sz="900">
              <a:solidFill>
                <a:schemeClr val="lt1"/>
              </a:solidFill>
              <a:latin typeface="DM Sans"/>
              <a:ea typeface="DM Sans"/>
              <a:cs typeface="DM Sans"/>
              <a:sym typeface="DM Sans"/>
            </a:endParaRPr>
          </a:p>
        </p:txBody>
      </p:sp>
      <p:sp>
        <p:nvSpPr>
          <p:cNvPr id="1404" name="Google Shape;1404;p98"/>
          <p:cNvSpPr txBox="1"/>
          <p:nvPr/>
        </p:nvSpPr>
        <p:spPr>
          <a:xfrm>
            <a:off x="8048775" y="46453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Wang</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Ling</a:t>
            </a:r>
            <a:endParaRPr sz="900">
              <a:solidFill>
                <a:schemeClr val="lt1"/>
              </a:solidFill>
              <a:latin typeface="DM Sans"/>
              <a:ea typeface="DM Sans"/>
              <a:cs typeface="DM Sans"/>
              <a:sym typeface="DM Sans"/>
            </a:endParaRPr>
          </a:p>
        </p:txBody>
      </p:sp>
      <p:sp>
        <p:nvSpPr>
          <p:cNvPr id="1405" name="Google Shape;1405;p98"/>
          <p:cNvSpPr txBox="1"/>
          <p:nvPr/>
        </p:nvSpPr>
        <p:spPr>
          <a:xfrm>
            <a:off x="164175" y="46453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Lei</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Yu</a:t>
            </a:r>
            <a:endParaRPr sz="900">
              <a:solidFill>
                <a:schemeClr val="lt1"/>
              </a:solidFill>
              <a:latin typeface="DM Sans"/>
              <a:ea typeface="DM Sans"/>
              <a:cs typeface="DM Sans"/>
              <a:sym typeface="DM Sans"/>
            </a:endParaRPr>
          </a:p>
        </p:txBody>
      </p:sp>
      <p:sp>
        <p:nvSpPr>
          <p:cNvPr id="1406" name="Google Shape;1406;p98"/>
          <p:cNvSpPr txBox="1"/>
          <p:nvPr/>
        </p:nvSpPr>
        <p:spPr>
          <a:xfrm>
            <a:off x="6936163" y="17852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Chris</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Dyer</a:t>
            </a:r>
            <a:endParaRPr sz="900">
              <a:solidFill>
                <a:schemeClr val="lt1"/>
              </a:solidFill>
              <a:latin typeface="DM Sans"/>
              <a:ea typeface="DM Sans"/>
              <a:cs typeface="DM Sans"/>
              <a:sym typeface="DM Sans"/>
            </a:endParaRPr>
          </a:p>
        </p:txBody>
      </p:sp>
      <p:sp>
        <p:nvSpPr>
          <p:cNvPr id="1407" name="Google Shape;1407;p98"/>
          <p:cNvSpPr txBox="1"/>
          <p:nvPr/>
        </p:nvSpPr>
        <p:spPr>
          <a:xfrm>
            <a:off x="3591750" y="536400"/>
            <a:ext cx="2036400" cy="2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DM Sans"/>
                <a:ea typeface="DM Sans"/>
                <a:cs typeface="DM Sans"/>
                <a:sym typeface="DM Sans"/>
              </a:rPr>
              <a:t>Language Team</a:t>
            </a:r>
            <a:endParaRPr b="1" sz="1700">
              <a:solidFill>
                <a:schemeClr val="lt1"/>
              </a:solidFill>
              <a:latin typeface="DM Sans"/>
              <a:ea typeface="DM Sans"/>
              <a:cs typeface="DM Sans"/>
              <a:sym typeface="DM Sans"/>
            </a:endParaRPr>
          </a:p>
        </p:txBody>
      </p:sp>
      <p:pic>
        <p:nvPicPr>
          <p:cNvPr id="1408" name="Google Shape;1408;p98"/>
          <p:cNvPicPr preferRelativeResize="0"/>
          <p:nvPr/>
        </p:nvPicPr>
        <p:blipFill>
          <a:blip r:embed="rId18">
            <a:alphaModFix/>
          </a:blip>
          <a:stretch>
            <a:fillRect/>
          </a:stretch>
        </p:blipFill>
        <p:spPr>
          <a:xfrm>
            <a:off x="2042002" y="922627"/>
            <a:ext cx="182499" cy="123497"/>
          </a:xfrm>
          <a:prstGeom prst="rect">
            <a:avLst/>
          </a:prstGeom>
          <a:noFill/>
          <a:ln>
            <a:noFill/>
          </a:ln>
        </p:spPr>
      </p:pic>
      <p:pic>
        <p:nvPicPr>
          <p:cNvPr id="1409" name="Google Shape;1409;p98"/>
          <p:cNvPicPr preferRelativeResize="0"/>
          <p:nvPr/>
        </p:nvPicPr>
        <p:blipFill>
          <a:blip r:embed="rId18">
            <a:alphaModFix/>
          </a:blip>
          <a:stretch>
            <a:fillRect/>
          </a:stretch>
        </p:blipFill>
        <p:spPr>
          <a:xfrm>
            <a:off x="8053077" y="679727"/>
            <a:ext cx="182499" cy="123497"/>
          </a:xfrm>
          <a:prstGeom prst="rect">
            <a:avLst/>
          </a:prstGeom>
          <a:noFill/>
          <a:ln>
            <a:noFill/>
          </a:ln>
        </p:spPr>
      </p:pic>
      <p:sp>
        <p:nvSpPr>
          <p:cNvPr id="1410" name="Google Shape;1410;p98"/>
          <p:cNvSpPr txBox="1"/>
          <p:nvPr/>
        </p:nvSpPr>
        <p:spPr>
          <a:xfrm>
            <a:off x="8169950" y="580575"/>
            <a:ext cx="11139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DM Sans"/>
                <a:ea typeface="DM Sans"/>
                <a:cs typeface="DM Sans"/>
                <a:sym typeface="DM Sans"/>
              </a:rPr>
              <a:t>: is at ACL 2020</a:t>
            </a:r>
            <a:endParaRPr sz="900">
              <a:solidFill>
                <a:schemeClr val="lt1"/>
              </a:solidFill>
              <a:latin typeface="DM Sans"/>
              <a:ea typeface="DM Sans"/>
              <a:cs typeface="DM Sans"/>
              <a:sym typeface="DM Sans"/>
            </a:endParaRPr>
          </a:p>
        </p:txBody>
      </p:sp>
      <p:pic>
        <p:nvPicPr>
          <p:cNvPr id="1411" name="Google Shape;1411;p98"/>
          <p:cNvPicPr preferRelativeResize="0"/>
          <p:nvPr/>
        </p:nvPicPr>
        <p:blipFill>
          <a:blip r:embed="rId18">
            <a:alphaModFix/>
          </a:blip>
          <a:stretch>
            <a:fillRect/>
          </a:stretch>
        </p:blipFill>
        <p:spPr>
          <a:xfrm>
            <a:off x="6581202" y="923627"/>
            <a:ext cx="182499" cy="123497"/>
          </a:xfrm>
          <a:prstGeom prst="rect">
            <a:avLst/>
          </a:prstGeom>
          <a:noFill/>
          <a:ln>
            <a:noFill/>
          </a:ln>
        </p:spPr>
      </p:pic>
      <p:pic>
        <p:nvPicPr>
          <p:cNvPr id="1412" name="Google Shape;1412;p98"/>
          <p:cNvPicPr preferRelativeResize="0"/>
          <p:nvPr/>
        </p:nvPicPr>
        <p:blipFill>
          <a:blip r:embed="rId19">
            <a:alphaModFix/>
          </a:blip>
          <a:stretch>
            <a:fillRect/>
          </a:stretch>
        </p:blipFill>
        <p:spPr>
          <a:xfrm>
            <a:off x="1135775" y="3823350"/>
            <a:ext cx="822000" cy="822000"/>
          </a:xfrm>
          <a:prstGeom prst="rect">
            <a:avLst/>
          </a:prstGeom>
          <a:noFill/>
          <a:ln>
            <a:noFill/>
          </a:ln>
        </p:spPr>
      </p:pic>
      <p:pic>
        <p:nvPicPr>
          <p:cNvPr id="1413" name="Google Shape;1413;p98"/>
          <p:cNvPicPr preferRelativeResize="0"/>
          <p:nvPr/>
        </p:nvPicPr>
        <p:blipFill>
          <a:blip r:embed="rId18">
            <a:alphaModFix/>
          </a:blip>
          <a:stretch>
            <a:fillRect/>
          </a:stretch>
        </p:blipFill>
        <p:spPr>
          <a:xfrm>
            <a:off x="5797952" y="3758852"/>
            <a:ext cx="182499" cy="123497"/>
          </a:xfrm>
          <a:prstGeom prst="rect">
            <a:avLst/>
          </a:prstGeom>
          <a:noFill/>
          <a:ln>
            <a:noFill/>
          </a:ln>
        </p:spPr>
      </p:pic>
      <p:pic>
        <p:nvPicPr>
          <p:cNvPr id="1414" name="Google Shape;1414;p98"/>
          <p:cNvPicPr preferRelativeResize="0"/>
          <p:nvPr/>
        </p:nvPicPr>
        <p:blipFill>
          <a:blip r:embed="rId18">
            <a:alphaModFix/>
          </a:blip>
          <a:stretch>
            <a:fillRect/>
          </a:stretch>
        </p:blipFill>
        <p:spPr>
          <a:xfrm>
            <a:off x="2761790" y="3758852"/>
            <a:ext cx="182499" cy="123497"/>
          </a:xfrm>
          <a:prstGeom prst="rect">
            <a:avLst/>
          </a:prstGeom>
          <a:noFill/>
          <a:ln>
            <a:noFill/>
          </a:ln>
        </p:spPr>
      </p:pic>
      <p:sp>
        <p:nvSpPr>
          <p:cNvPr id="1415" name="Google Shape;1415;p98"/>
          <p:cNvSpPr txBox="1"/>
          <p:nvPr/>
        </p:nvSpPr>
        <p:spPr>
          <a:xfrm>
            <a:off x="8074763" y="18117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Cyprien</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de Masson d'Autume</a:t>
            </a:r>
            <a:endParaRPr sz="900">
              <a:solidFill>
                <a:schemeClr val="lt1"/>
              </a:solidFill>
              <a:latin typeface="DM Sans"/>
              <a:ea typeface="DM Sans"/>
              <a:cs typeface="DM Sans"/>
              <a:sym typeface="DM Sans"/>
            </a:endParaRPr>
          </a:p>
        </p:txBody>
      </p:sp>
      <p:pic>
        <p:nvPicPr>
          <p:cNvPr id="1416" name="Google Shape;1416;p98"/>
          <p:cNvPicPr preferRelativeResize="0"/>
          <p:nvPr/>
        </p:nvPicPr>
        <p:blipFill>
          <a:blip r:embed="rId20">
            <a:alphaModFix/>
          </a:blip>
          <a:stretch>
            <a:fillRect/>
          </a:stretch>
        </p:blipFill>
        <p:spPr>
          <a:xfrm>
            <a:off x="7914600" y="2403913"/>
            <a:ext cx="821950" cy="821950"/>
          </a:xfrm>
          <a:prstGeom prst="rect">
            <a:avLst/>
          </a:prstGeom>
          <a:noFill/>
          <a:ln>
            <a:noFill/>
          </a:ln>
        </p:spPr>
      </p:pic>
      <p:sp>
        <p:nvSpPr>
          <p:cNvPr id="1417" name="Google Shape;1417;p98"/>
          <p:cNvSpPr txBox="1"/>
          <p:nvPr/>
        </p:nvSpPr>
        <p:spPr>
          <a:xfrm>
            <a:off x="7914650" y="3225863"/>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Laura</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Rimell</a:t>
            </a:r>
            <a:endParaRPr sz="900">
              <a:solidFill>
                <a:schemeClr val="lt1"/>
              </a:solidFill>
              <a:latin typeface="DM Sans"/>
              <a:ea typeface="DM Sans"/>
              <a:cs typeface="DM Sans"/>
              <a:sym typeface="DM Sans"/>
            </a:endParaRPr>
          </a:p>
        </p:txBody>
      </p:sp>
      <p:pic>
        <p:nvPicPr>
          <p:cNvPr id="1418" name="Google Shape;1418;p98"/>
          <p:cNvPicPr preferRelativeResize="0"/>
          <p:nvPr/>
        </p:nvPicPr>
        <p:blipFill>
          <a:blip r:embed="rId21">
            <a:alphaModFix/>
          </a:blip>
          <a:stretch>
            <a:fillRect/>
          </a:stretch>
        </p:blipFill>
        <p:spPr>
          <a:xfrm>
            <a:off x="6802575" y="2393300"/>
            <a:ext cx="821950" cy="821950"/>
          </a:xfrm>
          <a:prstGeom prst="rect">
            <a:avLst/>
          </a:prstGeom>
          <a:noFill/>
          <a:ln>
            <a:noFill/>
          </a:ln>
        </p:spPr>
      </p:pic>
      <p:sp>
        <p:nvSpPr>
          <p:cNvPr id="1419" name="Google Shape;1419;p98"/>
          <p:cNvSpPr txBox="1"/>
          <p:nvPr/>
        </p:nvSpPr>
        <p:spPr>
          <a:xfrm>
            <a:off x="6802550" y="321525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Kris</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Cao</a:t>
            </a:r>
            <a:endParaRPr sz="900">
              <a:solidFill>
                <a:schemeClr val="lt1"/>
              </a:solidFill>
              <a:latin typeface="DM Sans"/>
              <a:ea typeface="DM Sans"/>
              <a:cs typeface="DM Sans"/>
              <a:sym typeface="DM Sans"/>
            </a:endParaRPr>
          </a:p>
        </p:txBody>
      </p:sp>
      <p:pic>
        <p:nvPicPr>
          <p:cNvPr id="1420" name="Google Shape;1420;p98"/>
          <p:cNvPicPr preferRelativeResize="0"/>
          <p:nvPr/>
        </p:nvPicPr>
        <p:blipFill>
          <a:blip r:embed="rId22">
            <a:alphaModFix/>
          </a:blip>
          <a:stretch>
            <a:fillRect/>
          </a:stretch>
        </p:blipFill>
        <p:spPr>
          <a:xfrm>
            <a:off x="5766775" y="2402825"/>
            <a:ext cx="821950" cy="821950"/>
          </a:xfrm>
          <a:prstGeom prst="rect">
            <a:avLst/>
          </a:prstGeom>
          <a:noFill/>
          <a:ln>
            <a:noFill/>
          </a:ln>
        </p:spPr>
      </p:pic>
      <p:sp>
        <p:nvSpPr>
          <p:cNvPr id="1421" name="Google Shape;1421;p98"/>
          <p:cNvSpPr txBox="1"/>
          <p:nvPr/>
        </p:nvSpPr>
        <p:spPr>
          <a:xfrm>
            <a:off x="5690475" y="32247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Kazuya</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Kawakami</a:t>
            </a:r>
            <a:endParaRPr sz="900">
              <a:solidFill>
                <a:schemeClr val="lt1"/>
              </a:solidFill>
              <a:latin typeface="DM Sans"/>
              <a:ea typeface="DM Sans"/>
              <a:cs typeface="DM Sans"/>
              <a:sym typeface="DM Sans"/>
            </a:endParaRPr>
          </a:p>
        </p:txBody>
      </p:sp>
      <p:pic>
        <p:nvPicPr>
          <p:cNvPr id="1422" name="Google Shape;1422;p98"/>
          <p:cNvPicPr preferRelativeResize="0"/>
          <p:nvPr/>
        </p:nvPicPr>
        <p:blipFill>
          <a:blip r:embed="rId23">
            <a:alphaModFix/>
          </a:blip>
          <a:stretch>
            <a:fillRect/>
          </a:stretch>
        </p:blipFill>
        <p:spPr>
          <a:xfrm>
            <a:off x="4807175" y="2393300"/>
            <a:ext cx="821950" cy="821950"/>
          </a:xfrm>
          <a:prstGeom prst="rect">
            <a:avLst/>
          </a:prstGeom>
          <a:noFill/>
          <a:ln>
            <a:noFill/>
          </a:ln>
        </p:spPr>
      </p:pic>
      <p:sp>
        <p:nvSpPr>
          <p:cNvPr id="1423" name="Google Shape;1423;p98"/>
          <p:cNvSpPr txBox="1"/>
          <p:nvPr/>
        </p:nvSpPr>
        <p:spPr>
          <a:xfrm>
            <a:off x="4807100" y="321525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John</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Hale</a:t>
            </a:r>
            <a:endParaRPr sz="900">
              <a:solidFill>
                <a:schemeClr val="lt1"/>
              </a:solidFill>
              <a:latin typeface="DM Sans"/>
              <a:ea typeface="DM Sans"/>
              <a:cs typeface="DM Sans"/>
              <a:sym typeface="DM Sans"/>
            </a:endParaRPr>
          </a:p>
        </p:txBody>
      </p:sp>
      <p:pic>
        <p:nvPicPr>
          <p:cNvPr id="1424" name="Google Shape;1424;p98"/>
          <p:cNvPicPr preferRelativeResize="0"/>
          <p:nvPr/>
        </p:nvPicPr>
        <p:blipFill>
          <a:blip r:embed="rId24">
            <a:alphaModFix/>
          </a:blip>
          <a:stretch>
            <a:fillRect/>
          </a:stretch>
        </p:blipFill>
        <p:spPr>
          <a:xfrm>
            <a:off x="2628300" y="2393300"/>
            <a:ext cx="821950" cy="821950"/>
          </a:xfrm>
          <a:prstGeom prst="rect">
            <a:avLst/>
          </a:prstGeom>
          <a:noFill/>
          <a:ln>
            <a:noFill/>
          </a:ln>
        </p:spPr>
      </p:pic>
      <p:sp>
        <p:nvSpPr>
          <p:cNvPr id="1425" name="Google Shape;1425;p98"/>
          <p:cNvSpPr txBox="1"/>
          <p:nvPr/>
        </p:nvSpPr>
        <p:spPr>
          <a:xfrm>
            <a:off x="2628250" y="321525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Gábor</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Melis</a:t>
            </a:r>
            <a:endParaRPr sz="900">
              <a:solidFill>
                <a:schemeClr val="lt1"/>
              </a:solidFill>
              <a:latin typeface="DM Sans"/>
              <a:ea typeface="DM Sans"/>
              <a:cs typeface="DM Sans"/>
              <a:sym typeface="DM Sans"/>
            </a:endParaRPr>
          </a:p>
        </p:txBody>
      </p:sp>
      <p:pic>
        <p:nvPicPr>
          <p:cNvPr id="1426" name="Google Shape;1426;p98"/>
          <p:cNvPicPr preferRelativeResize="0"/>
          <p:nvPr/>
        </p:nvPicPr>
        <p:blipFill>
          <a:blip r:embed="rId25">
            <a:alphaModFix/>
          </a:blip>
          <a:stretch>
            <a:fillRect/>
          </a:stretch>
        </p:blipFill>
        <p:spPr>
          <a:xfrm>
            <a:off x="1434400" y="2415412"/>
            <a:ext cx="821952" cy="818800"/>
          </a:xfrm>
          <a:prstGeom prst="rect">
            <a:avLst/>
          </a:prstGeom>
          <a:noFill/>
          <a:ln>
            <a:noFill/>
          </a:ln>
        </p:spPr>
      </p:pic>
      <p:sp>
        <p:nvSpPr>
          <p:cNvPr id="1427" name="Google Shape;1427;p98"/>
          <p:cNvSpPr txBox="1"/>
          <p:nvPr/>
        </p:nvSpPr>
        <p:spPr>
          <a:xfrm>
            <a:off x="1486550" y="325542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Devang</a:t>
            </a:r>
            <a:br>
              <a:rPr lang="en" sz="900">
                <a:solidFill>
                  <a:schemeClr val="lt1"/>
                </a:solidFill>
                <a:latin typeface="DM Sans"/>
                <a:ea typeface="DM Sans"/>
                <a:cs typeface="DM Sans"/>
                <a:sym typeface="DM Sans"/>
              </a:rPr>
            </a:br>
            <a:r>
              <a:rPr lang="en" sz="900">
                <a:solidFill>
                  <a:schemeClr val="lt1"/>
                </a:solidFill>
                <a:latin typeface="DM Sans"/>
                <a:ea typeface="DM Sans"/>
                <a:cs typeface="DM Sans"/>
                <a:sym typeface="DM Sans"/>
              </a:rPr>
              <a:t>Agrawal</a:t>
            </a:r>
            <a:endParaRPr sz="900">
              <a:solidFill>
                <a:schemeClr val="lt1"/>
              </a:solidFill>
              <a:latin typeface="DM Sans"/>
              <a:ea typeface="DM Sans"/>
              <a:cs typeface="DM Sans"/>
              <a:sym typeface="DM Sans"/>
            </a:endParaRPr>
          </a:p>
        </p:txBody>
      </p:sp>
      <p:pic>
        <p:nvPicPr>
          <p:cNvPr id="1428" name="Google Shape;1428;p98"/>
          <p:cNvPicPr preferRelativeResize="0"/>
          <p:nvPr/>
        </p:nvPicPr>
        <p:blipFill>
          <a:blip r:embed="rId26">
            <a:alphaModFix/>
          </a:blip>
          <a:stretch>
            <a:fillRect/>
          </a:stretch>
        </p:blipFill>
        <p:spPr>
          <a:xfrm>
            <a:off x="8022788" y="989788"/>
            <a:ext cx="821950" cy="821950"/>
          </a:xfrm>
          <a:prstGeom prst="rect">
            <a:avLst/>
          </a:prstGeom>
          <a:noFill/>
          <a:ln>
            <a:noFill/>
          </a:ln>
        </p:spPr>
      </p:pic>
      <p:pic>
        <p:nvPicPr>
          <p:cNvPr id="1429" name="Google Shape;1429;p98"/>
          <p:cNvPicPr preferRelativeResize="0"/>
          <p:nvPr/>
        </p:nvPicPr>
        <p:blipFill>
          <a:blip r:embed="rId18">
            <a:alphaModFix/>
          </a:blip>
          <a:stretch>
            <a:fillRect/>
          </a:stretch>
        </p:blipFill>
        <p:spPr>
          <a:xfrm>
            <a:off x="868640" y="3758852"/>
            <a:ext cx="182499" cy="123497"/>
          </a:xfrm>
          <a:prstGeom prst="rect">
            <a:avLst/>
          </a:prstGeom>
          <a:noFill/>
          <a:ln>
            <a:noFill/>
          </a:ln>
        </p:spPr>
      </p:pic>
      <p:pic>
        <p:nvPicPr>
          <p:cNvPr id="1430" name="Google Shape;1430;p98"/>
          <p:cNvPicPr preferRelativeResize="0"/>
          <p:nvPr/>
        </p:nvPicPr>
        <p:blipFill>
          <a:blip r:embed="rId27">
            <a:alphaModFix/>
          </a:blip>
          <a:stretch>
            <a:fillRect/>
          </a:stretch>
        </p:blipFill>
        <p:spPr>
          <a:xfrm>
            <a:off x="3095513" y="3823325"/>
            <a:ext cx="821950" cy="821950"/>
          </a:xfrm>
          <a:prstGeom prst="rect">
            <a:avLst/>
          </a:prstGeom>
          <a:noFill/>
          <a:ln>
            <a:noFill/>
          </a:ln>
        </p:spPr>
      </p:pic>
      <p:pic>
        <p:nvPicPr>
          <p:cNvPr id="1431" name="Google Shape;1431;p98"/>
          <p:cNvPicPr preferRelativeResize="0"/>
          <p:nvPr/>
        </p:nvPicPr>
        <p:blipFill>
          <a:blip r:embed="rId28">
            <a:alphaModFix/>
          </a:blip>
          <a:stretch>
            <a:fillRect/>
          </a:stretch>
        </p:blipFill>
        <p:spPr>
          <a:xfrm>
            <a:off x="3679600" y="2402837"/>
            <a:ext cx="821950" cy="821950"/>
          </a:xfrm>
          <a:prstGeom prst="rect">
            <a:avLst/>
          </a:prstGeom>
          <a:noFill/>
          <a:ln>
            <a:noFill/>
          </a:ln>
        </p:spPr>
      </p:pic>
      <p:pic>
        <p:nvPicPr>
          <p:cNvPr id="1432" name="Google Shape;1432;p98"/>
          <p:cNvPicPr preferRelativeResize="0"/>
          <p:nvPr/>
        </p:nvPicPr>
        <p:blipFill>
          <a:blip r:embed="rId18">
            <a:alphaModFix/>
          </a:blip>
          <a:stretch>
            <a:fillRect/>
          </a:stretch>
        </p:blipFill>
        <p:spPr>
          <a:xfrm>
            <a:off x="932152" y="2351727"/>
            <a:ext cx="182499" cy="123497"/>
          </a:xfrm>
          <a:prstGeom prst="rect">
            <a:avLst/>
          </a:prstGeom>
          <a:noFill/>
          <a:ln>
            <a:noFill/>
          </a:ln>
        </p:spPr>
      </p:pic>
      <p:sp>
        <p:nvSpPr>
          <p:cNvPr id="1433" name="Google Shape;1433;p98"/>
          <p:cNvSpPr txBox="1"/>
          <p:nvPr/>
        </p:nvSpPr>
        <p:spPr>
          <a:xfrm>
            <a:off x="3679575" y="3224788"/>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Wojciech Stokowiec</a:t>
            </a:r>
            <a:endParaRPr sz="900">
              <a:solidFill>
                <a:schemeClr val="lt1"/>
              </a:solidFill>
              <a:latin typeface="DM Sans"/>
              <a:ea typeface="DM Sans"/>
              <a:cs typeface="DM Sans"/>
              <a:sym typeface="DM Sans"/>
            </a:endParaRPr>
          </a:p>
        </p:txBody>
      </p:sp>
      <p:sp>
        <p:nvSpPr>
          <p:cNvPr id="1434" name="Google Shape;1434;p98"/>
          <p:cNvSpPr txBox="1"/>
          <p:nvPr/>
        </p:nvSpPr>
        <p:spPr>
          <a:xfrm>
            <a:off x="3095488" y="4554313"/>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Laurent Sartran</a:t>
            </a:r>
            <a:endParaRPr sz="900">
              <a:solidFill>
                <a:schemeClr val="lt1"/>
              </a:solidFill>
              <a:latin typeface="DM Sans"/>
              <a:ea typeface="DM Sans"/>
              <a:cs typeface="DM Sans"/>
              <a:sym typeface="DM Sans"/>
            </a:endParaRPr>
          </a:p>
        </p:txBody>
      </p:sp>
      <p:pic>
        <p:nvPicPr>
          <p:cNvPr id="1435" name="Google Shape;1435;p98"/>
          <p:cNvPicPr preferRelativeResize="0"/>
          <p:nvPr/>
        </p:nvPicPr>
        <p:blipFill>
          <a:blip r:embed="rId18">
            <a:alphaModFix/>
          </a:blip>
          <a:stretch>
            <a:fillRect/>
          </a:stretch>
        </p:blipFill>
        <p:spPr>
          <a:xfrm>
            <a:off x="2117177" y="2351727"/>
            <a:ext cx="182499" cy="123497"/>
          </a:xfrm>
          <a:prstGeom prst="rect">
            <a:avLst/>
          </a:prstGeom>
          <a:noFill/>
          <a:ln>
            <a:noFill/>
          </a:ln>
        </p:spPr>
      </p:pic>
      <p:pic>
        <p:nvPicPr>
          <p:cNvPr id="1436" name="Google Shape;1436;p98"/>
          <p:cNvPicPr preferRelativeResize="0"/>
          <p:nvPr/>
        </p:nvPicPr>
        <p:blipFill>
          <a:blip r:embed="rId18">
            <a:alphaModFix/>
          </a:blip>
          <a:stretch>
            <a:fillRect/>
          </a:stretch>
        </p:blipFill>
        <p:spPr>
          <a:xfrm>
            <a:off x="8635652" y="2351727"/>
            <a:ext cx="182499" cy="123497"/>
          </a:xfrm>
          <a:prstGeom prst="rect">
            <a:avLst/>
          </a:prstGeom>
          <a:noFill/>
          <a:ln>
            <a:noFill/>
          </a:ln>
        </p:spPr>
      </p:pic>
      <p:pic>
        <p:nvPicPr>
          <p:cNvPr id="1437" name="Google Shape;1437;p98"/>
          <p:cNvPicPr preferRelativeResize="0"/>
          <p:nvPr/>
        </p:nvPicPr>
        <p:blipFill>
          <a:blip r:embed="rId18">
            <a:alphaModFix/>
          </a:blip>
          <a:stretch>
            <a:fillRect/>
          </a:stretch>
        </p:blipFill>
        <p:spPr>
          <a:xfrm>
            <a:off x="868640" y="939452"/>
            <a:ext cx="182499" cy="123497"/>
          </a:xfrm>
          <a:prstGeom prst="rect">
            <a:avLst/>
          </a:prstGeom>
          <a:noFill/>
          <a:ln>
            <a:noFill/>
          </a:ln>
        </p:spPr>
      </p:pic>
      <p:pic>
        <p:nvPicPr>
          <p:cNvPr id="1438" name="Google Shape;1438;p98"/>
          <p:cNvPicPr preferRelativeResize="0"/>
          <p:nvPr/>
        </p:nvPicPr>
        <p:blipFill>
          <a:blip r:embed="rId18">
            <a:alphaModFix/>
          </a:blip>
          <a:stretch>
            <a:fillRect/>
          </a:stretch>
        </p:blipFill>
        <p:spPr>
          <a:xfrm>
            <a:off x="7518252" y="2351727"/>
            <a:ext cx="182499" cy="1234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9"/>
          <p:cNvSpPr/>
          <p:nvPr/>
        </p:nvSpPr>
        <p:spPr>
          <a:xfrm>
            <a:off x="-199250" y="-1770850"/>
            <a:ext cx="4204247" cy="3569991"/>
          </a:xfrm>
          <a:custGeom>
            <a:rect b="b" l="l" r="r" t="t"/>
            <a:pathLst>
              <a:path extrusionOk="0" h="109291" w="128708">
                <a:moveTo>
                  <a:pt x="47059" y="1"/>
                </a:moveTo>
                <a:lnTo>
                  <a:pt x="44240" y="17"/>
                </a:lnTo>
                <a:lnTo>
                  <a:pt x="41504" y="152"/>
                </a:lnTo>
                <a:lnTo>
                  <a:pt x="38836" y="403"/>
                </a:lnTo>
                <a:lnTo>
                  <a:pt x="37527" y="588"/>
                </a:lnTo>
                <a:lnTo>
                  <a:pt x="36184" y="789"/>
                </a:lnTo>
                <a:lnTo>
                  <a:pt x="33667" y="1293"/>
                </a:lnTo>
                <a:lnTo>
                  <a:pt x="31401" y="1914"/>
                </a:lnTo>
                <a:lnTo>
                  <a:pt x="29353" y="2669"/>
                </a:lnTo>
                <a:lnTo>
                  <a:pt x="27524" y="3542"/>
                </a:lnTo>
                <a:lnTo>
                  <a:pt x="25896" y="4582"/>
                </a:lnTo>
                <a:lnTo>
                  <a:pt x="24470" y="5774"/>
                </a:lnTo>
                <a:lnTo>
                  <a:pt x="23211" y="7150"/>
                </a:lnTo>
                <a:lnTo>
                  <a:pt x="22657" y="7905"/>
                </a:lnTo>
                <a:lnTo>
                  <a:pt x="22204" y="8577"/>
                </a:lnTo>
                <a:lnTo>
                  <a:pt x="21432" y="9986"/>
                </a:lnTo>
                <a:lnTo>
                  <a:pt x="21113" y="10725"/>
                </a:lnTo>
                <a:lnTo>
                  <a:pt x="1561" y="60905"/>
                </a:lnTo>
                <a:lnTo>
                  <a:pt x="1209" y="61845"/>
                </a:lnTo>
                <a:lnTo>
                  <a:pt x="655" y="63792"/>
                </a:lnTo>
                <a:lnTo>
                  <a:pt x="252" y="65806"/>
                </a:lnTo>
                <a:lnTo>
                  <a:pt x="34" y="67904"/>
                </a:lnTo>
                <a:lnTo>
                  <a:pt x="0" y="70102"/>
                </a:lnTo>
                <a:lnTo>
                  <a:pt x="135" y="72418"/>
                </a:lnTo>
                <a:lnTo>
                  <a:pt x="453" y="74852"/>
                </a:lnTo>
                <a:lnTo>
                  <a:pt x="940" y="77420"/>
                </a:lnTo>
                <a:lnTo>
                  <a:pt x="1276" y="78762"/>
                </a:lnTo>
                <a:lnTo>
                  <a:pt x="1746" y="80558"/>
                </a:lnTo>
                <a:lnTo>
                  <a:pt x="2904" y="84166"/>
                </a:lnTo>
                <a:lnTo>
                  <a:pt x="4347" y="87791"/>
                </a:lnTo>
                <a:lnTo>
                  <a:pt x="6076" y="91450"/>
                </a:lnTo>
                <a:lnTo>
                  <a:pt x="8140" y="95193"/>
                </a:lnTo>
                <a:lnTo>
                  <a:pt x="10557" y="99019"/>
                </a:lnTo>
                <a:lnTo>
                  <a:pt x="13326" y="102997"/>
                </a:lnTo>
                <a:lnTo>
                  <a:pt x="16481" y="107142"/>
                </a:lnTo>
                <a:lnTo>
                  <a:pt x="18226" y="109290"/>
                </a:lnTo>
                <a:lnTo>
                  <a:pt x="103953" y="99304"/>
                </a:lnTo>
                <a:lnTo>
                  <a:pt x="128708" y="53873"/>
                </a:lnTo>
                <a:lnTo>
                  <a:pt x="61576" y="1410"/>
                </a:lnTo>
                <a:lnTo>
                  <a:pt x="59764" y="1142"/>
                </a:lnTo>
                <a:lnTo>
                  <a:pt x="56323" y="672"/>
                </a:lnTo>
                <a:lnTo>
                  <a:pt x="53084" y="336"/>
                </a:lnTo>
                <a:lnTo>
                  <a:pt x="49996" y="118"/>
                </a:lnTo>
                <a:lnTo>
                  <a:pt x="47059" y="1"/>
                </a:lnTo>
                <a:close/>
              </a:path>
            </a:pathLst>
          </a:custGeom>
          <a:solidFill>
            <a:srgbClr val="D4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9"/>
          <p:cNvSpPr txBox="1"/>
          <p:nvPr/>
        </p:nvSpPr>
        <p:spPr>
          <a:xfrm>
            <a:off x="194625" y="2507000"/>
            <a:ext cx="5279400" cy="1118100"/>
          </a:xfrm>
          <a:prstGeom prst="rect">
            <a:avLst/>
          </a:prstGeom>
          <a:solidFill>
            <a:srgbClr val="F0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erif Display"/>
                <a:ea typeface="DM Serif Display"/>
                <a:cs typeface="DM Serif Display"/>
                <a:sym typeface="DM Serif Display"/>
              </a:rPr>
              <a:t>Recent s</a:t>
            </a:r>
            <a:r>
              <a:rPr b="1" lang="en" sz="1200">
                <a:solidFill>
                  <a:schemeClr val="dk1"/>
                </a:solidFill>
                <a:latin typeface="DM Serif Display"/>
                <a:ea typeface="DM Serif Display"/>
                <a:cs typeface="DM Serif Display"/>
                <a:sym typeface="DM Serif Display"/>
              </a:rPr>
              <a:t>elected</a:t>
            </a:r>
            <a:r>
              <a:rPr b="1" lang="en" sz="1200">
                <a:solidFill>
                  <a:schemeClr val="dk1"/>
                </a:solidFill>
                <a:latin typeface="DM Serif Display"/>
                <a:ea typeface="DM Serif Display"/>
                <a:cs typeface="DM Serif Display"/>
                <a:sym typeface="DM Serif Display"/>
              </a:rPr>
              <a:t> </a:t>
            </a:r>
            <a:r>
              <a:rPr b="1" lang="en" sz="1200">
                <a:solidFill>
                  <a:schemeClr val="dk1"/>
                </a:solidFill>
                <a:latin typeface="DM Serif Display"/>
                <a:ea typeface="DM Serif Display"/>
                <a:cs typeface="DM Serif Display"/>
                <a:sym typeface="DM Serif Display"/>
              </a:rPr>
              <a:t>publications</a:t>
            </a:r>
            <a:endParaRPr b="1" sz="1200">
              <a:solidFill>
                <a:schemeClr val="dk1"/>
              </a:solidFill>
              <a:latin typeface="DM Serif Display"/>
              <a:ea typeface="DM Serif Display"/>
              <a:cs typeface="DM Serif Display"/>
              <a:sym typeface="DM Serif Display"/>
            </a:endParaRPr>
          </a:p>
          <a:p>
            <a:pPr indent="-292100" lvl="0" marL="457200" rtl="0" algn="l">
              <a:lnSpc>
                <a:spcPct val="115000"/>
              </a:lnSpc>
              <a:spcBef>
                <a:spcPts val="60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3">
                  <a:extLst>
                    <a:ext uri="{A12FA001-AC4F-418D-AE19-62706E023703}">
                      <ahyp:hlinkClr val="tx"/>
                    </a:ext>
                  </a:extLst>
                </a:hlinkClick>
              </a:rPr>
              <a:t>On the State of the Art of Evaluation in Neural Language Models</a:t>
            </a:r>
            <a:r>
              <a:rPr lang="en" sz="1000">
                <a:solidFill>
                  <a:schemeClr val="dk2"/>
                </a:solidFill>
                <a:latin typeface="DM Sans"/>
                <a:ea typeface="DM Sans"/>
                <a:cs typeface="DM Sans"/>
                <a:sym typeface="DM Sans"/>
              </a:rPr>
              <a:t> (ICLR 2018)</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4">
                  <a:extLst>
                    <a:ext uri="{A12FA001-AC4F-418D-AE19-62706E023703}">
                      <ahyp:hlinkClr val="tx"/>
                    </a:ext>
                  </a:extLst>
                </a:hlinkClick>
              </a:rPr>
              <a:t>Unsupervised Recurrent Neural Network Grammars</a:t>
            </a:r>
            <a:r>
              <a:rPr lang="en" sz="1000">
                <a:solidFill>
                  <a:schemeClr val="dk2"/>
                </a:solidFill>
                <a:latin typeface="DM Sans"/>
                <a:ea typeface="DM Sans"/>
                <a:cs typeface="DM Sans"/>
                <a:sym typeface="DM Sans"/>
              </a:rPr>
              <a:t> (NAACL 2019)</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5">
                  <a:extLst>
                    <a:ext uri="{A12FA001-AC4F-418D-AE19-62706E023703}">
                      <ahyp:hlinkClr val="tx"/>
                    </a:ext>
                  </a:extLst>
                </a:hlinkClick>
              </a:rPr>
              <a:t>Variational Smoothing in RNN LMs</a:t>
            </a:r>
            <a:r>
              <a:rPr lang="en" sz="1000">
                <a:solidFill>
                  <a:schemeClr val="dk2"/>
                </a:solidFill>
                <a:latin typeface="DM Sans"/>
                <a:ea typeface="DM Sans"/>
                <a:cs typeface="DM Sans"/>
                <a:sym typeface="DM Sans"/>
              </a:rPr>
              <a:t> (ICLR 2019)</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500"/>
              </a:spcAft>
              <a:buSzPts val="1000"/>
              <a:buFont typeface="DM Sans"/>
              <a:buAutoNum type="arabicPeriod"/>
            </a:pPr>
            <a:r>
              <a:rPr lang="en" sz="1000" u="sng">
                <a:solidFill>
                  <a:schemeClr val="dk1"/>
                </a:solidFill>
                <a:latin typeface="DM Sans"/>
                <a:ea typeface="DM Sans"/>
                <a:cs typeface="DM Sans"/>
                <a:sym typeface="DM Sans"/>
                <a:hlinkClick r:id="rId6">
                  <a:extLst>
                    <a:ext uri="{A12FA001-AC4F-418D-AE19-62706E023703}">
                      <ahyp:hlinkClr val="tx"/>
                    </a:ext>
                  </a:extLst>
                </a:hlinkClick>
              </a:rPr>
              <a:t>Mogrifier LSTM </a:t>
            </a:r>
            <a:r>
              <a:rPr lang="en" sz="1000">
                <a:solidFill>
                  <a:schemeClr val="dk2"/>
                </a:solidFill>
                <a:latin typeface="DM Sans"/>
                <a:ea typeface="DM Sans"/>
                <a:cs typeface="DM Sans"/>
                <a:sym typeface="DM Sans"/>
              </a:rPr>
              <a:t>(ICLR 2020)</a:t>
            </a:r>
            <a:endParaRPr b="1" sz="1000">
              <a:solidFill>
                <a:schemeClr val="dk1"/>
              </a:solidFill>
              <a:latin typeface="DM Sans"/>
              <a:ea typeface="DM Sans"/>
              <a:cs typeface="DM Sans"/>
              <a:sym typeface="DM Sans"/>
            </a:endParaRPr>
          </a:p>
        </p:txBody>
      </p:sp>
      <p:grpSp>
        <p:nvGrpSpPr>
          <p:cNvPr id="1445" name="Google Shape;1445;p99"/>
          <p:cNvGrpSpPr/>
          <p:nvPr/>
        </p:nvGrpSpPr>
        <p:grpSpPr>
          <a:xfrm>
            <a:off x="7410929" y="3721146"/>
            <a:ext cx="2825333" cy="2944653"/>
            <a:chOff x="2029325" y="1059200"/>
            <a:chExt cx="3438400" cy="3583175"/>
          </a:xfrm>
        </p:grpSpPr>
        <p:sp>
          <p:nvSpPr>
            <p:cNvPr id="1446" name="Google Shape;1446;p99"/>
            <p:cNvSpPr/>
            <p:nvPr/>
          </p:nvSpPr>
          <p:spPr>
            <a:xfrm>
              <a:off x="2029325" y="1059200"/>
              <a:ext cx="2375225" cy="1910750"/>
            </a:xfrm>
            <a:custGeom>
              <a:rect b="b" l="l" r="r" t="t"/>
              <a:pathLst>
                <a:path extrusionOk="0" fill="none" h="76430" w="95009">
                  <a:moveTo>
                    <a:pt x="62617" y="59781"/>
                  </a:moveTo>
                  <a:lnTo>
                    <a:pt x="60234" y="61426"/>
                  </a:lnTo>
                  <a:lnTo>
                    <a:pt x="55485" y="64413"/>
                  </a:lnTo>
                  <a:lnTo>
                    <a:pt x="50786" y="67082"/>
                  </a:lnTo>
                  <a:lnTo>
                    <a:pt x="46137" y="69415"/>
                  </a:lnTo>
                  <a:lnTo>
                    <a:pt x="41589" y="71395"/>
                  </a:lnTo>
                  <a:lnTo>
                    <a:pt x="37141" y="73056"/>
                  </a:lnTo>
                  <a:lnTo>
                    <a:pt x="32828" y="74382"/>
                  </a:lnTo>
                  <a:lnTo>
                    <a:pt x="28666" y="75389"/>
                  </a:lnTo>
                  <a:lnTo>
                    <a:pt x="24705" y="76061"/>
                  </a:lnTo>
                  <a:lnTo>
                    <a:pt x="21869" y="76329"/>
                  </a:lnTo>
                  <a:lnTo>
                    <a:pt x="20039" y="76430"/>
                  </a:lnTo>
                  <a:lnTo>
                    <a:pt x="18277" y="76430"/>
                  </a:lnTo>
                  <a:lnTo>
                    <a:pt x="16582" y="76363"/>
                  </a:lnTo>
                  <a:lnTo>
                    <a:pt x="14938" y="76195"/>
                  </a:lnTo>
                  <a:lnTo>
                    <a:pt x="13377" y="75960"/>
                  </a:lnTo>
                  <a:lnTo>
                    <a:pt x="11866" y="75641"/>
                  </a:lnTo>
                  <a:lnTo>
                    <a:pt x="10440" y="75255"/>
                  </a:lnTo>
                  <a:lnTo>
                    <a:pt x="9097" y="74768"/>
                  </a:lnTo>
                  <a:lnTo>
                    <a:pt x="7838" y="74214"/>
                  </a:lnTo>
                  <a:lnTo>
                    <a:pt x="6647" y="73577"/>
                  </a:lnTo>
                  <a:lnTo>
                    <a:pt x="5556" y="72855"/>
                  </a:lnTo>
                  <a:lnTo>
                    <a:pt x="4549" y="72049"/>
                  </a:lnTo>
                  <a:lnTo>
                    <a:pt x="3643" y="71160"/>
                  </a:lnTo>
                  <a:lnTo>
                    <a:pt x="3223" y="70690"/>
                  </a:lnTo>
                  <a:lnTo>
                    <a:pt x="2871" y="70271"/>
                  </a:lnTo>
                  <a:lnTo>
                    <a:pt x="2233" y="69381"/>
                  </a:lnTo>
                  <a:lnTo>
                    <a:pt x="1679" y="68441"/>
                  </a:lnTo>
                  <a:lnTo>
                    <a:pt x="1209" y="67451"/>
                  </a:lnTo>
                  <a:lnTo>
                    <a:pt x="991" y="66931"/>
                  </a:lnTo>
                  <a:lnTo>
                    <a:pt x="773" y="66310"/>
                  </a:lnTo>
                  <a:lnTo>
                    <a:pt x="420" y="65034"/>
                  </a:lnTo>
                  <a:lnTo>
                    <a:pt x="169" y="63708"/>
                  </a:lnTo>
                  <a:lnTo>
                    <a:pt x="34" y="62332"/>
                  </a:lnTo>
                  <a:lnTo>
                    <a:pt x="1" y="60922"/>
                  </a:lnTo>
                  <a:lnTo>
                    <a:pt x="68" y="59462"/>
                  </a:lnTo>
                  <a:lnTo>
                    <a:pt x="236" y="57985"/>
                  </a:lnTo>
                  <a:lnTo>
                    <a:pt x="504" y="56475"/>
                  </a:lnTo>
                  <a:lnTo>
                    <a:pt x="874" y="54931"/>
                  </a:lnTo>
                  <a:lnTo>
                    <a:pt x="1343" y="53353"/>
                  </a:lnTo>
                  <a:lnTo>
                    <a:pt x="2199" y="50954"/>
                  </a:lnTo>
                  <a:lnTo>
                    <a:pt x="3676" y="47681"/>
                  </a:lnTo>
                  <a:lnTo>
                    <a:pt x="5489" y="44341"/>
                  </a:lnTo>
                  <a:lnTo>
                    <a:pt x="7637" y="40968"/>
                  </a:lnTo>
                  <a:lnTo>
                    <a:pt x="10087" y="37578"/>
                  </a:lnTo>
                  <a:lnTo>
                    <a:pt x="12840" y="34204"/>
                  </a:lnTo>
                  <a:lnTo>
                    <a:pt x="15861" y="30848"/>
                  </a:lnTo>
                  <a:lnTo>
                    <a:pt x="19150" y="27542"/>
                  </a:lnTo>
                  <a:lnTo>
                    <a:pt x="22658" y="24302"/>
                  </a:lnTo>
                  <a:lnTo>
                    <a:pt x="26400" y="21164"/>
                  </a:lnTo>
                  <a:lnTo>
                    <a:pt x="30361" y="18126"/>
                  </a:lnTo>
                  <a:lnTo>
                    <a:pt x="32408" y="16666"/>
                  </a:lnTo>
                  <a:lnTo>
                    <a:pt x="34489" y="15240"/>
                  </a:lnTo>
                  <a:lnTo>
                    <a:pt x="38702" y="12554"/>
                  </a:lnTo>
                  <a:lnTo>
                    <a:pt x="42931" y="10121"/>
                  </a:lnTo>
                  <a:lnTo>
                    <a:pt x="47177" y="7922"/>
                  </a:lnTo>
                  <a:lnTo>
                    <a:pt x="51407" y="5959"/>
                  </a:lnTo>
                  <a:lnTo>
                    <a:pt x="55585" y="4281"/>
                  </a:lnTo>
                  <a:lnTo>
                    <a:pt x="59714" y="2854"/>
                  </a:lnTo>
                  <a:lnTo>
                    <a:pt x="63725" y="1696"/>
                  </a:lnTo>
                  <a:lnTo>
                    <a:pt x="67635" y="840"/>
                  </a:lnTo>
                  <a:lnTo>
                    <a:pt x="71378" y="269"/>
                  </a:lnTo>
                  <a:lnTo>
                    <a:pt x="74970" y="1"/>
                  </a:lnTo>
                  <a:lnTo>
                    <a:pt x="77521" y="18"/>
                  </a:lnTo>
                  <a:lnTo>
                    <a:pt x="79148" y="118"/>
                  </a:lnTo>
                  <a:lnTo>
                    <a:pt x="80743" y="303"/>
                  </a:lnTo>
                  <a:lnTo>
                    <a:pt x="82253" y="555"/>
                  </a:lnTo>
                  <a:lnTo>
                    <a:pt x="83713" y="907"/>
                  </a:lnTo>
                  <a:lnTo>
                    <a:pt x="85090" y="1327"/>
                  </a:lnTo>
                  <a:lnTo>
                    <a:pt x="86415" y="1847"/>
                  </a:lnTo>
                  <a:lnTo>
                    <a:pt x="87657" y="2451"/>
                  </a:lnTo>
                  <a:lnTo>
                    <a:pt x="88815" y="3139"/>
                  </a:lnTo>
                  <a:lnTo>
                    <a:pt x="89906" y="3911"/>
                  </a:lnTo>
                  <a:lnTo>
                    <a:pt x="90410" y="4331"/>
                  </a:lnTo>
                  <a:lnTo>
                    <a:pt x="90813" y="4700"/>
                  </a:lnTo>
                  <a:lnTo>
                    <a:pt x="91585" y="5489"/>
                  </a:lnTo>
                  <a:lnTo>
                    <a:pt x="92289" y="6328"/>
                  </a:lnTo>
                  <a:lnTo>
                    <a:pt x="92910" y="7234"/>
                  </a:lnTo>
                  <a:lnTo>
                    <a:pt x="93179" y="7704"/>
                  </a:lnTo>
                  <a:lnTo>
                    <a:pt x="93246" y="7839"/>
                  </a:lnTo>
                  <a:lnTo>
                    <a:pt x="93548" y="8392"/>
                  </a:lnTo>
                  <a:lnTo>
                    <a:pt x="94052" y="9550"/>
                  </a:lnTo>
                  <a:lnTo>
                    <a:pt x="94438" y="10775"/>
                  </a:lnTo>
                  <a:lnTo>
                    <a:pt x="94740" y="12051"/>
                  </a:lnTo>
                  <a:lnTo>
                    <a:pt x="94924" y="13377"/>
                  </a:lnTo>
                  <a:lnTo>
                    <a:pt x="95008" y="14753"/>
                  </a:lnTo>
                  <a:lnTo>
                    <a:pt x="94975" y="16180"/>
                  </a:lnTo>
                  <a:lnTo>
                    <a:pt x="94857" y="17656"/>
                  </a:lnTo>
                  <a:lnTo>
                    <a:pt x="94639" y="19167"/>
                  </a:lnTo>
                  <a:lnTo>
                    <a:pt x="94320" y="20728"/>
                  </a:lnTo>
                  <a:lnTo>
                    <a:pt x="93901" y="22322"/>
                  </a:lnTo>
                  <a:lnTo>
                    <a:pt x="93380" y="23933"/>
                  </a:lnTo>
                  <a:lnTo>
                    <a:pt x="92424" y="26417"/>
                  </a:lnTo>
                  <a:lnTo>
                    <a:pt x="90813" y="29824"/>
                  </a:lnTo>
                  <a:lnTo>
                    <a:pt x="88832" y="33315"/>
                  </a:lnTo>
                  <a:lnTo>
                    <a:pt x="86466" y="36873"/>
                  </a:lnTo>
                  <a:lnTo>
                    <a:pt x="83747" y="40447"/>
                  </a:lnTo>
                  <a:lnTo>
                    <a:pt x="80676" y="44056"/>
                  </a:lnTo>
                  <a:lnTo>
                    <a:pt x="77252" y="47631"/>
                  </a:lnTo>
                  <a:lnTo>
                    <a:pt x="73476" y="51188"/>
                  </a:lnTo>
                  <a:lnTo>
                    <a:pt x="69381" y="54696"/>
                  </a:lnTo>
                  <a:lnTo>
                    <a:pt x="64950" y="58120"/>
                  </a:lnTo>
                  <a:lnTo>
                    <a:pt x="62617" y="59781"/>
                  </a:lnTo>
                  <a:close/>
                </a:path>
              </a:pathLst>
            </a:custGeom>
            <a:noFill/>
            <a:ln cap="rnd" cmpd="sng" w="9525">
              <a:solidFill>
                <a:srgbClr val="FFDE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9"/>
            <p:cNvSpPr/>
            <p:nvPr/>
          </p:nvSpPr>
          <p:spPr>
            <a:xfrm>
              <a:off x="2109900" y="1255150"/>
              <a:ext cx="3357825" cy="3387225"/>
            </a:xfrm>
            <a:custGeom>
              <a:rect b="b" l="l" r="r" t="t"/>
              <a:pathLst>
                <a:path extrusionOk="0" fill="none" h="135489" w="134313">
                  <a:moveTo>
                    <a:pt x="90023" y="1"/>
                  </a:moveTo>
                  <a:lnTo>
                    <a:pt x="131443" y="73106"/>
                  </a:lnTo>
                  <a:lnTo>
                    <a:pt x="131443" y="73106"/>
                  </a:lnTo>
                  <a:lnTo>
                    <a:pt x="131795" y="73761"/>
                  </a:lnTo>
                  <a:lnTo>
                    <a:pt x="132433" y="75087"/>
                  </a:lnTo>
                  <a:lnTo>
                    <a:pt x="132970" y="76463"/>
                  </a:lnTo>
                  <a:lnTo>
                    <a:pt x="133423" y="77889"/>
                  </a:lnTo>
                  <a:lnTo>
                    <a:pt x="133776" y="79333"/>
                  </a:lnTo>
                  <a:lnTo>
                    <a:pt x="134044" y="80826"/>
                  </a:lnTo>
                  <a:lnTo>
                    <a:pt x="134229" y="82370"/>
                  </a:lnTo>
                  <a:lnTo>
                    <a:pt x="134313" y="83914"/>
                  </a:lnTo>
                  <a:lnTo>
                    <a:pt x="134313" y="85509"/>
                  </a:lnTo>
                  <a:lnTo>
                    <a:pt x="134212" y="87120"/>
                  </a:lnTo>
                  <a:lnTo>
                    <a:pt x="134028" y="88748"/>
                  </a:lnTo>
                  <a:lnTo>
                    <a:pt x="133759" y="90409"/>
                  </a:lnTo>
                  <a:lnTo>
                    <a:pt x="133407" y="92088"/>
                  </a:lnTo>
                  <a:lnTo>
                    <a:pt x="132970" y="93766"/>
                  </a:lnTo>
                  <a:lnTo>
                    <a:pt x="132148" y="96300"/>
                  </a:lnTo>
                  <a:lnTo>
                    <a:pt x="130755" y="99724"/>
                  </a:lnTo>
                  <a:lnTo>
                    <a:pt x="129009" y="103131"/>
                  </a:lnTo>
                  <a:lnTo>
                    <a:pt x="126928" y="106538"/>
                  </a:lnTo>
                  <a:lnTo>
                    <a:pt x="124528" y="109894"/>
                  </a:lnTo>
                  <a:lnTo>
                    <a:pt x="121793" y="113184"/>
                  </a:lnTo>
                  <a:lnTo>
                    <a:pt x="118755" y="116372"/>
                  </a:lnTo>
                  <a:lnTo>
                    <a:pt x="115382" y="119460"/>
                  </a:lnTo>
                  <a:lnTo>
                    <a:pt x="111690" y="122414"/>
                  </a:lnTo>
                  <a:lnTo>
                    <a:pt x="109726" y="123841"/>
                  </a:lnTo>
                  <a:lnTo>
                    <a:pt x="107729" y="125200"/>
                  </a:lnTo>
                  <a:lnTo>
                    <a:pt x="103684" y="127650"/>
                  </a:lnTo>
                  <a:lnTo>
                    <a:pt x="99640" y="129765"/>
                  </a:lnTo>
                  <a:lnTo>
                    <a:pt x="95578" y="131544"/>
                  </a:lnTo>
                  <a:lnTo>
                    <a:pt x="91550" y="132987"/>
                  </a:lnTo>
                  <a:lnTo>
                    <a:pt x="87590" y="134095"/>
                  </a:lnTo>
                  <a:lnTo>
                    <a:pt x="83679" y="134884"/>
                  </a:lnTo>
                  <a:lnTo>
                    <a:pt x="79869" y="135354"/>
                  </a:lnTo>
                  <a:lnTo>
                    <a:pt x="76194" y="135488"/>
                  </a:lnTo>
                  <a:lnTo>
                    <a:pt x="73526" y="135387"/>
                  </a:lnTo>
                  <a:lnTo>
                    <a:pt x="71780" y="135236"/>
                  </a:lnTo>
                  <a:lnTo>
                    <a:pt x="70102" y="135001"/>
                  </a:lnTo>
                  <a:lnTo>
                    <a:pt x="68457" y="134682"/>
                  </a:lnTo>
                  <a:lnTo>
                    <a:pt x="66846" y="134296"/>
                  </a:lnTo>
                  <a:lnTo>
                    <a:pt x="65302" y="133827"/>
                  </a:lnTo>
                  <a:lnTo>
                    <a:pt x="63808" y="133289"/>
                  </a:lnTo>
                  <a:lnTo>
                    <a:pt x="62382" y="132669"/>
                  </a:lnTo>
                  <a:lnTo>
                    <a:pt x="61006" y="131980"/>
                  </a:lnTo>
                  <a:lnTo>
                    <a:pt x="59680" y="131225"/>
                  </a:lnTo>
                  <a:lnTo>
                    <a:pt x="58438" y="130386"/>
                  </a:lnTo>
                  <a:lnTo>
                    <a:pt x="57263" y="129480"/>
                  </a:lnTo>
                  <a:lnTo>
                    <a:pt x="56155" y="128506"/>
                  </a:lnTo>
                  <a:lnTo>
                    <a:pt x="55115" y="127449"/>
                  </a:lnTo>
                  <a:lnTo>
                    <a:pt x="54628" y="126895"/>
                  </a:lnTo>
                  <a:lnTo>
                    <a:pt x="54578" y="126828"/>
                  </a:lnTo>
                  <a:lnTo>
                    <a:pt x="0" y="62869"/>
                  </a:lnTo>
                  <a:lnTo>
                    <a:pt x="0" y="62869"/>
                  </a:lnTo>
                </a:path>
              </a:pathLst>
            </a:custGeom>
            <a:noFill/>
            <a:ln cap="rnd" cmpd="sng" w="9525">
              <a:solidFill>
                <a:srgbClr val="FFDE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99"/>
          <p:cNvSpPr txBox="1"/>
          <p:nvPr>
            <p:ph type="title"/>
          </p:nvPr>
        </p:nvSpPr>
        <p:spPr>
          <a:xfrm>
            <a:off x="345350" y="278600"/>
            <a:ext cx="65664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DM Serif Display"/>
                <a:ea typeface="DM Serif Display"/>
                <a:cs typeface="DM Serif Display"/>
                <a:sym typeface="DM Serif Display"/>
              </a:rPr>
              <a:t>Language Modelling</a:t>
            </a:r>
            <a:endParaRPr>
              <a:latin typeface="DM Serif Display"/>
              <a:ea typeface="DM Serif Display"/>
              <a:cs typeface="DM Serif Display"/>
              <a:sym typeface="DM Serif Display"/>
            </a:endParaRPr>
          </a:p>
        </p:txBody>
      </p:sp>
      <p:pic>
        <p:nvPicPr>
          <p:cNvPr id="1449" name="Google Shape;1449;p99"/>
          <p:cNvPicPr preferRelativeResize="0"/>
          <p:nvPr/>
        </p:nvPicPr>
        <p:blipFill>
          <a:blip r:embed="rId7">
            <a:alphaModFix/>
          </a:blip>
          <a:stretch>
            <a:fillRect/>
          </a:stretch>
        </p:blipFill>
        <p:spPr>
          <a:xfrm>
            <a:off x="328075" y="3858850"/>
            <a:ext cx="821950" cy="821950"/>
          </a:xfrm>
          <a:prstGeom prst="rect">
            <a:avLst/>
          </a:prstGeom>
          <a:noFill/>
          <a:ln>
            <a:noFill/>
          </a:ln>
        </p:spPr>
      </p:pic>
      <p:sp>
        <p:nvSpPr>
          <p:cNvPr id="1450" name="Google Shape;1450;p99"/>
          <p:cNvSpPr txBox="1"/>
          <p:nvPr/>
        </p:nvSpPr>
        <p:spPr>
          <a:xfrm>
            <a:off x="328100" y="46808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Adhi Kuncoro</a:t>
            </a:r>
            <a:endParaRPr sz="900">
              <a:solidFill>
                <a:schemeClr val="dk2"/>
              </a:solidFill>
              <a:latin typeface="DM Sans"/>
              <a:ea typeface="DM Sans"/>
              <a:cs typeface="DM Sans"/>
              <a:sym typeface="DM Sans"/>
            </a:endParaRPr>
          </a:p>
        </p:txBody>
      </p:sp>
      <p:pic>
        <p:nvPicPr>
          <p:cNvPr id="1451" name="Google Shape;1451;p99"/>
          <p:cNvPicPr preferRelativeResize="0"/>
          <p:nvPr/>
        </p:nvPicPr>
        <p:blipFill>
          <a:blip r:embed="rId8">
            <a:alphaModFix/>
          </a:blip>
          <a:stretch>
            <a:fillRect/>
          </a:stretch>
        </p:blipFill>
        <p:spPr>
          <a:xfrm>
            <a:off x="1178350" y="3861625"/>
            <a:ext cx="821950" cy="821950"/>
          </a:xfrm>
          <a:prstGeom prst="rect">
            <a:avLst/>
          </a:prstGeom>
          <a:noFill/>
          <a:ln>
            <a:noFill/>
          </a:ln>
        </p:spPr>
      </p:pic>
      <p:sp>
        <p:nvSpPr>
          <p:cNvPr id="1452" name="Google Shape;1452;p99"/>
          <p:cNvSpPr txBox="1"/>
          <p:nvPr/>
        </p:nvSpPr>
        <p:spPr>
          <a:xfrm>
            <a:off x="1178300" y="46835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Gábor</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Melis</a:t>
            </a:r>
            <a:endParaRPr sz="900">
              <a:solidFill>
                <a:schemeClr val="dk2"/>
              </a:solidFill>
              <a:latin typeface="DM Sans"/>
              <a:ea typeface="DM Sans"/>
              <a:cs typeface="DM Sans"/>
              <a:sym typeface="DM Sans"/>
            </a:endParaRPr>
          </a:p>
        </p:txBody>
      </p:sp>
      <p:sp>
        <p:nvSpPr>
          <p:cNvPr id="1453" name="Google Shape;1453;p99"/>
          <p:cNvSpPr txBox="1"/>
          <p:nvPr/>
        </p:nvSpPr>
        <p:spPr>
          <a:xfrm>
            <a:off x="2028550" y="46835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Lingpeng</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Kong</a:t>
            </a:r>
            <a:endParaRPr sz="900">
              <a:solidFill>
                <a:schemeClr val="dk2"/>
              </a:solidFill>
              <a:latin typeface="DM Sans"/>
              <a:ea typeface="DM Sans"/>
              <a:cs typeface="DM Sans"/>
              <a:sym typeface="DM Sans"/>
            </a:endParaRPr>
          </a:p>
        </p:txBody>
      </p:sp>
      <p:pic>
        <p:nvPicPr>
          <p:cNvPr id="1454" name="Google Shape;1454;p99"/>
          <p:cNvPicPr preferRelativeResize="0"/>
          <p:nvPr/>
        </p:nvPicPr>
        <p:blipFill>
          <a:blip r:embed="rId9">
            <a:alphaModFix/>
          </a:blip>
          <a:stretch>
            <a:fillRect/>
          </a:stretch>
        </p:blipFill>
        <p:spPr>
          <a:xfrm>
            <a:off x="2802700" y="3861626"/>
            <a:ext cx="821950" cy="821950"/>
          </a:xfrm>
          <a:prstGeom prst="rect">
            <a:avLst/>
          </a:prstGeom>
          <a:noFill/>
          <a:ln>
            <a:noFill/>
          </a:ln>
        </p:spPr>
      </p:pic>
      <p:sp>
        <p:nvSpPr>
          <p:cNvPr id="1455" name="Google Shape;1455;p99"/>
          <p:cNvSpPr txBox="1"/>
          <p:nvPr/>
        </p:nvSpPr>
        <p:spPr>
          <a:xfrm>
            <a:off x="2802650" y="46835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Dani Yogatama</a:t>
            </a:r>
            <a:endParaRPr sz="900">
              <a:solidFill>
                <a:schemeClr val="dk2"/>
              </a:solidFill>
              <a:latin typeface="DM Sans"/>
              <a:ea typeface="DM Sans"/>
              <a:cs typeface="DM Sans"/>
              <a:sym typeface="DM Sans"/>
            </a:endParaRPr>
          </a:p>
        </p:txBody>
      </p:sp>
      <p:pic>
        <p:nvPicPr>
          <p:cNvPr id="1456" name="Google Shape;1456;p99"/>
          <p:cNvPicPr preferRelativeResize="0"/>
          <p:nvPr/>
        </p:nvPicPr>
        <p:blipFill>
          <a:blip r:embed="rId10">
            <a:alphaModFix/>
          </a:blip>
          <a:stretch>
            <a:fillRect/>
          </a:stretch>
        </p:blipFill>
        <p:spPr>
          <a:xfrm>
            <a:off x="3653025" y="3861625"/>
            <a:ext cx="821950" cy="821950"/>
          </a:xfrm>
          <a:prstGeom prst="rect">
            <a:avLst/>
          </a:prstGeom>
          <a:noFill/>
          <a:ln>
            <a:noFill/>
          </a:ln>
        </p:spPr>
      </p:pic>
      <p:sp>
        <p:nvSpPr>
          <p:cNvPr id="1457" name="Google Shape;1457;p99"/>
          <p:cNvSpPr txBox="1"/>
          <p:nvPr/>
        </p:nvSpPr>
        <p:spPr>
          <a:xfrm>
            <a:off x="3653000" y="46835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Phil</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Blunsom</a:t>
            </a:r>
            <a:endParaRPr sz="900">
              <a:solidFill>
                <a:schemeClr val="dk2"/>
              </a:solidFill>
              <a:latin typeface="DM Sans"/>
              <a:ea typeface="DM Sans"/>
              <a:cs typeface="DM Sans"/>
              <a:sym typeface="DM Sans"/>
            </a:endParaRPr>
          </a:p>
        </p:txBody>
      </p:sp>
      <p:sp>
        <p:nvSpPr>
          <p:cNvPr id="1458" name="Google Shape;1458;p99"/>
          <p:cNvSpPr txBox="1"/>
          <p:nvPr/>
        </p:nvSpPr>
        <p:spPr>
          <a:xfrm>
            <a:off x="4503350" y="46835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Kris</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Cao</a:t>
            </a:r>
            <a:endParaRPr sz="900">
              <a:solidFill>
                <a:schemeClr val="dk2"/>
              </a:solidFill>
              <a:latin typeface="DM Sans"/>
              <a:ea typeface="DM Sans"/>
              <a:cs typeface="DM Sans"/>
              <a:sym typeface="DM Sans"/>
            </a:endParaRPr>
          </a:p>
        </p:txBody>
      </p:sp>
      <p:pic>
        <p:nvPicPr>
          <p:cNvPr id="1459" name="Google Shape;1459;p99"/>
          <p:cNvPicPr preferRelativeResize="0"/>
          <p:nvPr/>
        </p:nvPicPr>
        <p:blipFill>
          <a:blip r:embed="rId11">
            <a:alphaModFix/>
          </a:blip>
          <a:stretch>
            <a:fillRect/>
          </a:stretch>
        </p:blipFill>
        <p:spPr>
          <a:xfrm>
            <a:off x="5429900" y="3861625"/>
            <a:ext cx="821950" cy="821950"/>
          </a:xfrm>
          <a:prstGeom prst="rect">
            <a:avLst/>
          </a:prstGeom>
          <a:noFill/>
          <a:ln>
            <a:noFill/>
          </a:ln>
        </p:spPr>
      </p:pic>
      <p:sp>
        <p:nvSpPr>
          <p:cNvPr id="1460" name="Google Shape;1460;p99"/>
          <p:cNvSpPr txBox="1"/>
          <p:nvPr/>
        </p:nvSpPr>
        <p:spPr>
          <a:xfrm>
            <a:off x="5430025" y="46835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Chris</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Dyer</a:t>
            </a:r>
            <a:endParaRPr sz="900">
              <a:solidFill>
                <a:schemeClr val="dk2"/>
              </a:solidFill>
              <a:latin typeface="DM Sans"/>
              <a:ea typeface="DM Sans"/>
              <a:cs typeface="DM Sans"/>
              <a:sym typeface="DM Sans"/>
            </a:endParaRPr>
          </a:p>
        </p:txBody>
      </p:sp>
      <p:pic>
        <p:nvPicPr>
          <p:cNvPr id="1461" name="Google Shape;1461;p99"/>
          <p:cNvPicPr preferRelativeResize="0"/>
          <p:nvPr/>
        </p:nvPicPr>
        <p:blipFill>
          <a:blip r:embed="rId12">
            <a:alphaModFix/>
          </a:blip>
          <a:stretch>
            <a:fillRect/>
          </a:stretch>
        </p:blipFill>
        <p:spPr>
          <a:xfrm>
            <a:off x="6280600" y="3861625"/>
            <a:ext cx="821950" cy="821950"/>
          </a:xfrm>
          <a:prstGeom prst="rect">
            <a:avLst/>
          </a:prstGeom>
          <a:noFill/>
          <a:ln>
            <a:noFill/>
          </a:ln>
        </p:spPr>
      </p:pic>
      <p:sp>
        <p:nvSpPr>
          <p:cNvPr id="1462" name="Google Shape;1462;p99"/>
          <p:cNvSpPr txBox="1"/>
          <p:nvPr/>
        </p:nvSpPr>
        <p:spPr>
          <a:xfrm>
            <a:off x="6280500" y="46835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Kazuya</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Kawakami</a:t>
            </a:r>
            <a:endParaRPr sz="900">
              <a:solidFill>
                <a:schemeClr val="dk2"/>
              </a:solidFill>
              <a:latin typeface="DM Sans"/>
              <a:ea typeface="DM Sans"/>
              <a:cs typeface="DM Sans"/>
              <a:sym typeface="DM Sans"/>
            </a:endParaRPr>
          </a:p>
        </p:txBody>
      </p:sp>
      <p:sp>
        <p:nvSpPr>
          <p:cNvPr id="1463" name="Google Shape;1463;p99"/>
          <p:cNvSpPr txBox="1"/>
          <p:nvPr>
            <p:ph idx="1" type="body"/>
          </p:nvPr>
        </p:nvSpPr>
        <p:spPr>
          <a:xfrm>
            <a:off x="345350" y="857250"/>
            <a:ext cx="8545800" cy="53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rgbClr val="14234B"/>
                </a:solidFill>
              </a:rPr>
              <a:t>Language modelling—assigning probabilities to sequences of tokens—is a fundamental NLP task, and better language models have many useful applications. We are interested in the following questions:</a:t>
            </a:r>
            <a:endParaRPr sz="1400">
              <a:solidFill>
                <a:srgbClr val="14234B"/>
              </a:solidFill>
            </a:endParaRPr>
          </a:p>
        </p:txBody>
      </p:sp>
      <p:pic>
        <p:nvPicPr>
          <p:cNvPr id="1464" name="Google Shape;1464;p99"/>
          <p:cNvPicPr preferRelativeResize="0"/>
          <p:nvPr/>
        </p:nvPicPr>
        <p:blipFill rotWithShape="1">
          <a:blip r:embed="rId13">
            <a:alphaModFix/>
          </a:blip>
          <a:srcRect b="0" l="39194" r="0" t="6725"/>
          <a:stretch/>
        </p:blipFill>
        <p:spPr>
          <a:xfrm>
            <a:off x="6533125" y="1799250"/>
            <a:ext cx="1272823" cy="765251"/>
          </a:xfrm>
          <a:prstGeom prst="rect">
            <a:avLst/>
          </a:prstGeom>
          <a:noFill/>
          <a:ln>
            <a:noFill/>
          </a:ln>
        </p:spPr>
      </p:pic>
      <p:sp>
        <p:nvSpPr>
          <p:cNvPr id="1465" name="Google Shape;1465;p99"/>
          <p:cNvSpPr txBox="1"/>
          <p:nvPr>
            <p:ph idx="1" type="body"/>
          </p:nvPr>
        </p:nvSpPr>
        <p:spPr>
          <a:xfrm>
            <a:off x="7864713" y="1753600"/>
            <a:ext cx="1138200" cy="899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u="sng">
                <a:solidFill>
                  <a:schemeClr val="hlink"/>
                </a:solidFill>
                <a:hlinkClick r:id="rId14"/>
              </a:rPr>
              <a:t>Recurrent Neural Network Grammars</a:t>
            </a:r>
            <a:br>
              <a:rPr lang="en"/>
            </a:br>
            <a:r>
              <a:rPr lang="en"/>
              <a:t>(NAACL 2016)</a:t>
            </a:r>
            <a:endParaRPr/>
          </a:p>
        </p:txBody>
      </p:sp>
      <p:pic>
        <p:nvPicPr>
          <p:cNvPr id="1466" name="Google Shape;1466;p99"/>
          <p:cNvPicPr preferRelativeResize="0"/>
          <p:nvPr/>
        </p:nvPicPr>
        <p:blipFill rotWithShape="1">
          <a:blip r:embed="rId15">
            <a:alphaModFix/>
          </a:blip>
          <a:srcRect b="0" l="38442" r="0" t="0"/>
          <a:stretch/>
        </p:blipFill>
        <p:spPr>
          <a:xfrm>
            <a:off x="6600440" y="2576975"/>
            <a:ext cx="1138197" cy="765250"/>
          </a:xfrm>
          <a:prstGeom prst="rect">
            <a:avLst/>
          </a:prstGeom>
          <a:noFill/>
          <a:ln>
            <a:noFill/>
          </a:ln>
        </p:spPr>
      </p:pic>
      <p:sp>
        <p:nvSpPr>
          <p:cNvPr id="1467" name="Google Shape;1467;p99"/>
          <p:cNvSpPr txBox="1"/>
          <p:nvPr>
            <p:ph idx="1" type="body"/>
          </p:nvPr>
        </p:nvSpPr>
        <p:spPr>
          <a:xfrm>
            <a:off x="7829013" y="2625675"/>
            <a:ext cx="1138200" cy="899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u="sng">
                <a:solidFill>
                  <a:schemeClr val="hlink"/>
                </a:solidFill>
                <a:hlinkClick r:id="rId16"/>
              </a:rPr>
              <a:t>Memory Architectures in RNN LMs</a:t>
            </a:r>
            <a:br>
              <a:rPr lang="en"/>
            </a:br>
            <a:r>
              <a:rPr lang="en"/>
              <a:t>(ICLR 2018)</a:t>
            </a:r>
            <a:endParaRPr/>
          </a:p>
        </p:txBody>
      </p:sp>
      <p:sp>
        <p:nvSpPr>
          <p:cNvPr id="1468" name="Google Shape;1468;p99"/>
          <p:cNvSpPr txBox="1"/>
          <p:nvPr/>
        </p:nvSpPr>
        <p:spPr>
          <a:xfrm>
            <a:off x="7283700" y="4143500"/>
            <a:ext cx="12729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 previous intern:</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Yoon Kim</a:t>
            </a:r>
            <a:endParaRPr sz="900">
              <a:solidFill>
                <a:schemeClr val="dk2"/>
              </a:solidFill>
              <a:latin typeface="DM Sans"/>
              <a:ea typeface="DM Sans"/>
              <a:cs typeface="DM Sans"/>
              <a:sym typeface="DM Sans"/>
            </a:endParaRPr>
          </a:p>
        </p:txBody>
      </p:sp>
      <p:sp>
        <p:nvSpPr>
          <p:cNvPr id="1469" name="Google Shape;1469;p99"/>
          <p:cNvSpPr txBox="1"/>
          <p:nvPr>
            <p:ph idx="1" type="body"/>
          </p:nvPr>
        </p:nvSpPr>
        <p:spPr>
          <a:xfrm>
            <a:off x="345350" y="1453275"/>
            <a:ext cx="5985900" cy="10182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rgbClr val="14234B"/>
              </a:buClr>
              <a:buSzPts val="1400"/>
              <a:buChar char="●"/>
            </a:pPr>
            <a:r>
              <a:rPr lang="en" sz="1400">
                <a:solidFill>
                  <a:srgbClr val="14234B"/>
                </a:solidFill>
              </a:rPr>
              <a:t>What mechanisms allow language models to generalize better?</a:t>
            </a:r>
            <a:endParaRPr sz="1400">
              <a:solidFill>
                <a:srgbClr val="14234B"/>
              </a:solidFill>
            </a:endParaRPr>
          </a:p>
          <a:p>
            <a:pPr indent="-317500" lvl="0" marL="457200" rtl="0" algn="l">
              <a:spcBef>
                <a:spcPts val="0"/>
              </a:spcBef>
              <a:spcAft>
                <a:spcPts val="0"/>
              </a:spcAft>
              <a:buClr>
                <a:srgbClr val="14234B"/>
              </a:buClr>
              <a:buSzPts val="1400"/>
              <a:buChar char="●"/>
            </a:pPr>
            <a:r>
              <a:rPr lang="en" sz="1400">
                <a:solidFill>
                  <a:srgbClr val="14234B"/>
                </a:solidFill>
              </a:rPr>
              <a:t>How can we imbue language models with prior knowledge?</a:t>
            </a:r>
            <a:endParaRPr sz="1400">
              <a:solidFill>
                <a:srgbClr val="14234B"/>
              </a:solidFill>
            </a:endParaRPr>
          </a:p>
          <a:p>
            <a:pPr indent="-317500" lvl="0" marL="457200" rtl="0" algn="l">
              <a:spcBef>
                <a:spcPts val="0"/>
              </a:spcBef>
              <a:spcAft>
                <a:spcPts val="0"/>
              </a:spcAft>
              <a:buClr>
                <a:srgbClr val="14234B"/>
              </a:buClr>
              <a:buSzPts val="1400"/>
              <a:buChar char="●"/>
            </a:pPr>
            <a:r>
              <a:rPr lang="en" sz="1400">
                <a:solidFill>
                  <a:srgbClr val="14234B"/>
                </a:solidFill>
              </a:rPr>
              <a:t>How do we best incorporate longer-range context in our models?</a:t>
            </a:r>
            <a:endParaRPr sz="1400">
              <a:solidFill>
                <a:srgbClr val="14234B"/>
              </a:solidFill>
            </a:endParaRPr>
          </a:p>
        </p:txBody>
      </p:sp>
      <p:pic>
        <p:nvPicPr>
          <p:cNvPr id="1470" name="Google Shape;1470;p99"/>
          <p:cNvPicPr preferRelativeResize="0"/>
          <p:nvPr/>
        </p:nvPicPr>
        <p:blipFill>
          <a:blip r:embed="rId17">
            <a:alphaModFix/>
          </a:blip>
          <a:stretch>
            <a:fillRect/>
          </a:stretch>
        </p:blipFill>
        <p:spPr>
          <a:xfrm>
            <a:off x="2028600" y="3861600"/>
            <a:ext cx="822000" cy="822000"/>
          </a:xfrm>
          <a:prstGeom prst="rect">
            <a:avLst/>
          </a:prstGeom>
          <a:noFill/>
          <a:ln>
            <a:noFill/>
          </a:ln>
        </p:spPr>
      </p:pic>
      <p:cxnSp>
        <p:nvCxnSpPr>
          <p:cNvPr id="1471" name="Google Shape;1471;p99"/>
          <p:cNvCxnSpPr/>
          <p:nvPr/>
        </p:nvCxnSpPr>
        <p:spPr>
          <a:xfrm>
            <a:off x="194617" y="3757050"/>
            <a:ext cx="7017300" cy="0"/>
          </a:xfrm>
          <a:prstGeom prst="straightConnector1">
            <a:avLst/>
          </a:prstGeom>
          <a:noFill/>
          <a:ln cap="flat" cmpd="sng" w="9525">
            <a:solidFill>
              <a:srgbClr val="FFDEAF"/>
            </a:solidFill>
            <a:prstDash val="solid"/>
            <a:round/>
            <a:headEnd len="med" w="med" type="none"/>
            <a:tailEnd len="med" w="med" type="none"/>
          </a:ln>
        </p:spPr>
      </p:cxnSp>
      <p:pic>
        <p:nvPicPr>
          <p:cNvPr id="1472" name="Google Shape;1472;p99"/>
          <p:cNvPicPr preferRelativeResize="0"/>
          <p:nvPr/>
        </p:nvPicPr>
        <p:blipFill>
          <a:blip r:embed="rId18">
            <a:alphaModFix/>
          </a:blip>
          <a:stretch>
            <a:fillRect/>
          </a:stretch>
        </p:blipFill>
        <p:spPr>
          <a:xfrm>
            <a:off x="4541475" y="3860813"/>
            <a:ext cx="821950" cy="8235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00"/>
          <p:cNvSpPr/>
          <p:nvPr/>
        </p:nvSpPr>
        <p:spPr>
          <a:xfrm>
            <a:off x="-930812" y="-1226125"/>
            <a:ext cx="3965736" cy="3360139"/>
          </a:xfrm>
          <a:custGeom>
            <a:rect b="b" l="l" r="r" t="t"/>
            <a:pathLst>
              <a:path extrusionOk="0" h="117078" w="138191">
                <a:moveTo>
                  <a:pt x="89923" y="0"/>
                </a:moveTo>
                <a:lnTo>
                  <a:pt x="86734" y="151"/>
                </a:lnTo>
                <a:lnTo>
                  <a:pt x="85140" y="336"/>
                </a:lnTo>
                <a:lnTo>
                  <a:pt x="29975" y="6932"/>
                </a:lnTo>
                <a:lnTo>
                  <a:pt x="28783" y="7083"/>
                </a:lnTo>
                <a:lnTo>
                  <a:pt x="26467" y="7603"/>
                </a:lnTo>
                <a:lnTo>
                  <a:pt x="24168" y="8325"/>
                </a:lnTo>
                <a:lnTo>
                  <a:pt x="21936" y="9281"/>
                </a:lnTo>
                <a:lnTo>
                  <a:pt x="19737" y="10422"/>
                </a:lnTo>
                <a:lnTo>
                  <a:pt x="17623" y="11782"/>
                </a:lnTo>
                <a:lnTo>
                  <a:pt x="15575" y="13309"/>
                </a:lnTo>
                <a:lnTo>
                  <a:pt x="13611" y="15021"/>
                </a:lnTo>
                <a:lnTo>
                  <a:pt x="11732" y="16917"/>
                </a:lnTo>
                <a:lnTo>
                  <a:pt x="9970" y="18965"/>
                </a:lnTo>
                <a:lnTo>
                  <a:pt x="8308" y="21163"/>
                </a:lnTo>
                <a:lnTo>
                  <a:pt x="6764" y="23496"/>
                </a:lnTo>
                <a:lnTo>
                  <a:pt x="5371" y="25980"/>
                </a:lnTo>
                <a:lnTo>
                  <a:pt x="4096" y="28581"/>
                </a:lnTo>
                <a:lnTo>
                  <a:pt x="2988" y="31300"/>
                </a:lnTo>
                <a:lnTo>
                  <a:pt x="2031" y="34137"/>
                </a:lnTo>
                <a:lnTo>
                  <a:pt x="1612" y="35597"/>
                </a:lnTo>
                <a:lnTo>
                  <a:pt x="1243" y="37057"/>
                </a:lnTo>
                <a:lnTo>
                  <a:pt x="638" y="39994"/>
                </a:lnTo>
                <a:lnTo>
                  <a:pt x="236" y="42914"/>
                </a:lnTo>
                <a:lnTo>
                  <a:pt x="17" y="45801"/>
                </a:lnTo>
                <a:lnTo>
                  <a:pt x="1" y="48637"/>
                </a:lnTo>
                <a:lnTo>
                  <a:pt x="152" y="51440"/>
                </a:lnTo>
                <a:lnTo>
                  <a:pt x="471" y="54175"/>
                </a:lnTo>
                <a:lnTo>
                  <a:pt x="974" y="56827"/>
                </a:lnTo>
                <a:lnTo>
                  <a:pt x="1645" y="59395"/>
                </a:lnTo>
                <a:lnTo>
                  <a:pt x="2484" y="61862"/>
                </a:lnTo>
                <a:lnTo>
                  <a:pt x="3475" y="64228"/>
                </a:lnTo>
                <a:lnTo>
                  <a:pt x="4633" y="66443"/>
                </a:lnTo>
                <a:lnTo>
                  <a:pt x="5958" y="68541"/>
                </a:lnTo>
                <a:lnTo>
                  <a:pt x="7419" y="70488"/>
                </a:lnTo>
                <a:lnTo>
                  <a:pt x="9030" y="72267"/>
                </a:lnTo>
                <a:lnTo>
                  <a:pt x="10775" y="73878"/>
                </a:lnTo>
                <a:lnTo>
                  <a:pt x="11715" y="74617"/>
                </a:lnTo>
                <a:lnTo>
                  <a:pt x="56055" y="108065"/>
                </a:lnTo>
                <a:lnTo>
                  <a:pt x="57331" y="109005"/>
                </a:lnTo>
                <a:lnTo>
                  <a:pt x="59999" y="110733"/>
                </a:lnTo>
                <a:lnTo>
                  <a:pt x="62785" y="112277"/>
                </a:lnTo>
                <a:lnTo>
                  <a:pt x="65688" y="113620"/>
                </a:lnTo>
                <a:lnTo>
                  <a:pt x="67165" y="114207"/>
                </a:lnTo>
                <a:lnTo>
                  <a:pt x="68441" y="114677"/>
                </a:lnTo>
                <a:lnTo>
                  <a:pt x="71009" y="115483"/>
                </a:lnTo>
                <a:lnTo>
                  <a:pt x="73610" y="116121"/>
                </a:lnTo>
                <a:lnTo>
                  <a:pt x="76211" y="116607"/>
                </a:lnTo>
                <a:lnTo>
                  <a:pt x="78846" y="116926"/>
                </a:lnTo>
                <a:lnTo>
                  <a:pt x="81464" y="117077"/>
                </a:lnTo>
                <a:lnTo>
                  <a:pt x="84099" y="117077"/>
                </a:lnTo>
                <a:lnTo>
                  <a:pt x="86717" y="116926"/>
                </a:lnTo>
                <a:lnTo>
                  <a:pt x="89335" y="116624"/>
                </a:lnTo>
                <a:lnTo>
                  <a:pt x="91937" y="116188"/>
                </a:lnTo>
                <a:lnTo>
                  <a:pt x="94521" y="115583"/>
                </a:lnTo>
                <a:lnTo>
                  <a:pt x="97089" y="114845"/>
                </a:lnTo>
                <a:lnTo>
                  <a:pt x="99606" y="113972"/>
                </a:lnTo>
                <a:lnTo>
                  <a:pt x="102107" y="112949"/>
                </a:lnTo>
                <a:lnTo>
                  <a:pt x="104557" y="111791"/>
                </a:lnTo>
                <a:lnTo>
                  <a:pt x="106974" y="110498"/>
                </a:lnTo>
                <a:lnTo>
                  <a:pt x="109341" y="109072"/>
                </a:lnTo>
                <a:lnTo>
                  <a:pt x="111640" y="107528"/>
                </a:lnTo>
                <a:lnTo>
                  <a:pt x="113889" y="105849"/>
                </a:lnTo>
                <a:lnTo>
                  <a:pt x="116070" y="104037"/>
                </a:lnTo>
                <a:lnTo>
                  <a:pt x="118185" y="102107"/>
                </a:lnTo>
                <a:lnTo>
                  <a:pt x="120216" y="100059"/>
                </a:lnTo>
                <a:lnTo>
                  <a:pt x="122179" y="97894"/>
                </a:lnTo>
                <a:lnTo>
                  <a:pt x="124042" y="95612"/>
                </a:lnTo>
                <a:lnTo>
                  <a:pt x="125821" y="93212"/>
                </a:lnTo>
                <a:lnTo>
                  <a:pt x="127499" y="90695"/>
                </a:lnTo>
                <a:lnTo>
                  <a:pt x="129094" y="88076"/>
                </a:lnTo>
                <a:lnTo>
                  <a:pt x="130571" y="85358"/>
                </a:lnTo>
                <a:lnTo>
                  <a:pt x="131930" y="82521"/>
                </a:lnTo>
                <a:lnTo>
                  <a:pt x="133189" y="79601"/>
                </a:lnTo>
                <a:lnTo>
                  <a:pt x="134313" y="76563"/>
                </a:lnTo>
                <a:lnTo>
                  <a:pt x="135320" y="73442"/>
                </a:lnTo>
                <a:lnTo>
                  <a:pt x="135773" y="71831"/>
                </a:lnTo>
                <a:lnTo>
                  <a:pt x="136193" y="70220"/>
                </a:lnTo>
                <a:lnTo>
                  <a:pt x="136898" y="67014"/>
                </a:lnTo>
                <a:lnTo>
                  <a:pt x="137452" y="63825"/>
                </a:lnTo>
                <a:lnTo>
                  <a:pt x="137854" y="60670"/>
                </a:lnTo>
                <a:lnTo>
                  <a:pt x="138089" y="57532"/>
                </a:lnTo>
                <a:lnTo>
                  <a:pt x="138190" y="54427"/>
                </a:lnTo>
                <a:lnTo>
                  <a:pt x="138140" y="51372"/>
                </a:lnTo>
                <a:lnTo>
                  <a:pt x="137955" y="48352"/>
                </a:lnTo>
                <a:lnTo>
                  <a:pt x="137636" y="45381"/>
                </a:lnTo>
                <a:lnTo>
                  <a:pt x="137166" y="42461"/>
                </a:lnTo>
                <a:lnTo>
                  <a:pt x="136562" y="39608"/>
                </a:lnTo>
                <a:lnTo>
                  <a:pt x="135841" y="36805"/>
                </a:lnTo>
                <a:lnTo>
                  <a:pt x="135001" y="34069"/>
                </a:lnTo>
                <a:lnTo>
                  <a:pt x="134028" y="31418"/>
                </a:lnTo>
                <a:lnTo>
                  <a:pt x="132937" y="28833"/>
                </a:lnTo>
                <a:lnTo>
                  <a:pt x="131729" y="26316"/>
                </a:lnTo>
                <a:lnTo>
                  <a:pt x="130403" y="23899"/>
                </a:lnTo>
                <a:lnTo>
                  <a:pt x="128960" y="21566"/>
                </a:lnTo>
                <a:lnTo>
                  <a:pt x="127432" y="19317"/>
                </a:lnTo>
                <a:lnTo>
                  <a:pt x="125788" y="17186"/>
                </a:lnTo>
                <a:lnTo>
                  <a:pt x="124042" y="15138"/>
                </a:lnTo>
                <a:lnTo>
                  <a:pt x="122213" y="13208"/>
                </a:lnTo>
                <a:lnTo>
                  <a:pt x="120283" y="11396"/>
                </a:lnTo>
                <a:lnTo>
                  <a:pt x="118252" y="9701"/>
                </a:lnTo>
                <a:lnTo>
                  <a:pt x="116138" y="8123"/>
                </a:lnTo>
                <a:lnTo>
                  <a:pt x="113956" y="6663"/>
                </a:lnTo>
                <a:lnTo>
                  <a:pt x="111673" y="5337"/>
                </a:lnTo>
                <a:lnTo>
                  <a:pt x="109324" y="4146"/>
                </a:lnTo>
                <a:lnTo>
                  <a:pt x="106907" y="3105"/>
                </a:lnTo>
                <a:lnTo>
                  <a:pt x="104406" y="2199"/>
                </a:lnTo>
                <a:lnTo>
                  <a:pt x="101839" y="1444"/>
                </a:lnTo>
                <a:lnTo>
                  <a:pt x="99204" y="839"/>
                </a:lnTo>
                <a:lnTo>
                  <a:pt x="97861" y="605"/>
                </a:lnTo>
                <a:lnTo>
                  <a:pt x="96283" y="370"/>
                </a:lnTo>
                <a:lnTo>
                  <a:pt x="93112" y="67"/>
                </a:lnTo>
                <a:lnTo>
                  <a:pt x="89923" y="0"/>
                </a:lnTo>
                <a:close/>
              </a:path>
            </a:pathLst>
          </a:custGeom>
          <a:solidFill>
            <a:srgbClr val="F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8" name="Google Shape;1478;p100"/>
          <p:cNvGrpSpPr/>
          <p:nvPr/>
        </p:nvGrpSpPr>
        <p:grpSpPr>
          <a:xfrm>
            <a:off x="7351287" y="-1411837"/>
            <a:ext cx="2109132" cy="2612938"/>
            <a:chOff x="2282750" y="968575"/>
            <a:chExt cx="3054500" cy="3784125"/>
          </a:xfrm>
        </p:grpSpPr>
        <p:sp>
          <p:nvSpPr>
            <p:cNvPr id="1479" name="Google Shape;1479;p100"/>
            <p:cNvSpPr/>
            <p:nvPr/>
          </p:nvSpPr>
          <p:spPr>
            <a:xfrm>
              <a:off x="2282750" y="968575"/>
              <a:ext cx="3054500" cy="3784125"/>
            </a:xfrm>
            <a:custGeom>
              <a:rect b="b" l="l" r="r" t="t"/>
              <a:pathLst>
                <a:path extrusionOk="0" fill="none" h="151365" w="122180">
                  <a:moveTo>
                    <a:pt x="83109" y="137385"/>
                  </a:moveTo>
                  <a:lnTo>
                    <a:pt x="44744" y="151365"/>
                  </a:lnTo>
                  <a:lnTo>
                    <a:pt x="1" y="115987"/>
                  </a:lnTo>
                  <a:lnTo>
                    <a:pt x="54729" y="24000"/>
                  </a:lnTo>
                  <a:lnTo>
                    <a:pt x="86818" y="1"/>
                  </a:lnTo>
                  <a:lnTo>
                    <a:pt x="122179" y="35664"/>
                  </a:lnTo>
                  <a:lnTo>
                    <a:pt x="83109" y="137385"/>
                  </a:lnTo>
                  <a:close/>
                </a:path>
              </a:pathLst>
            </a:custGeom>
            <a:noFill/>
            <a:ln cap="rnd" cmpd="sng" w="9525">
              <a:solidFill>
                <a:srgbClr val="A6FF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0"/>
            <p:cNvSpPr/>
            <p:nvPr/>
          </p:nvSpPr>
          <p:spPr>
            <a:xfrm>
              <a:off x="2282750" y="3384475"/>
              <a:ext cx="868550" cy="483775"/>
            </a:xfrm>
            <a:custGeom>
              <a:rect b="b" l="l" r="r" t="t"/>
              <a:pathLst>
                <a:path extrusionOk="0" fill="none" h="19351" w="34742">
                  <a:moveTo>
                    <a:pt x="34741" y="0"/>
                  </a:moveTo>
                  <a:lnTo>
                    <a:pt x="1" y="19351"/>
                  </a:lnTo>
                </a:path>
              </a:pathLst>
            </a:custGeom>
            <a:noFill/>
            <a:ln cap="rnd" cmpd="sng" w="9525">
              <a:solidFill>
                <a:srgbClr val="A6FF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0"/>
            <p:cNvSpPr/>
            <p:nvPr/>
          </p:nvSpPr>
          <p:spPr>
            <a:xfrm>
              <a:off x="3151275" y="968575"/>
              <a:ext cx="1301950" cy="2415925"/>
            </a:xfrm>
            <a:custGeom>
              <a:rect b="b" l="l" r="r" t="t"/>
              <a:pathLst>
                <a:path extrusionOk="0" fill="none" h="96637" w="52078">
                  <a:moveTo>
                    <a:pt x="0" y="96636"/>
                  </a:moveTo>
                  <a:lnTo>
                    <a:pt x="52077" y="1"/>
                  </a:lnTo>
                </a:path>
              </a:pathLst>
            </a:custGeom>
            <a:noFill/>
            <a:ln cap="rnd" cmpd="sng" w="9525">
              <a:solidFill>
                <a:srgbClr val="A6FF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00"/>
            <p:cNvSpPr/>
            <p:nvPr/>
          </p:nvSpPr>
          <p:spPr>
            <a:xfrm>
              <a:off x="3151275" y="3384475"/>
              <a:ext cx="1209225" cy="1018725"/>
            </a:xfrm>
            <a:custGeom>
              <a:rect b="b" l="l" r="r" t="t"/>
              <a:pathLst>
                <a:path extrusionOk="0" fill="none" h="40749" w="48369">
                  <a:moveTo>
                    <a:pt x="48368" y="40749"/>
                  </a:moveTo>
                  <a:lnTo>
                    <a:pt x="0" y="0"/>
                  </a:lnTo>
                </a:path>
              </a:pathLst>
            </a:custGeom>
            <a:noFill/>
            <a:ln cap="rnd" cmpd="sng" w="9525">
              <a:solidFill>
                <a:srgbClr val="A6FF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3" name="Google Shape;1483;p100"/>
          <p:cNvSpPr txBox="1"/>
          <p:nvPr>
            <p:ph type="title"/>
          </p:nvPr>
        </p:nvSpPr>
        <p:spPr>
          <a:xfrm>
            <a:off x="345350" y="278600"/>
            <a:ext cx="6837600" cy="350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Machine Translation and Multilingual NLP</a:t>
            </a:r>
            <a:endParaRPr/>
          </a:p>
        </p:txBody>
      </p:sp>
      <p:grpSp>
        <p:nvGrpSpPr>
          <p:cNvPr id="1484" name="Google Shape;1484;p100"/>
          <p:cNvGrpSpPr/>
          <p:nvPr/>
        </p:nvGrpSpPr>
        <p:grpSpPr>
          <a:xfrm>
            <a:off x="83275" y="4049101"/>
            <a:ext cx="822000" cy="1144774"/>
            <a:chOff x="83275" y="3896701"/>
            <a:chExt cx="822000" cy="1144774"/>
          </a:xfrm>
        </p:grpSpPr>
        <p:pic>
          <p:nvPicPr>
            <p:cNvPr id="1485" name="Google Shape;1485;p100"/>
            <p:cNvPicPr preferRelativeResize="0"/>
            <p:nvPr/>
          </p:nvPicPr>
          <p:blipFill>
            <a:blip r:embed="rId3">
              <a:alphaModFix/>
            </a:blip>
            <a:stretch>
              <a:fillRect/>
            </a:stretch>
          </p:blipFill>
          <p:spPr>
            <a:xfrm>
              <a:off x="83425" y="3896701"/>
              <a:ext cx="798996" cy="798990"/>
            </a:xfrm>
            <a:prstGeom prst="rect">
              <a:avLst/>
            </a:prstGeom>
            <a:noFill/>
            <a:ln>
              <a:noFill/>
            </a:ln>
          </p:spPr>
        </p:pic>
        <p:sp>
          <p:nvSpPr>
            <p:cNvPr id="1486" name="Google Shape;1486;p100"/>
            <p:cNvSpPr txBox="1"/>
            <p:nvPr/>
          </p:nvSpPr>
          <p:spPr>
            <a:xfrm>
              <a:off x="83275" y="46073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Lei</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Yu</a:t>
              </a:r>
              <a:endParaRPr sz="900">
                <a:solidFill>
                  <a:schemeClr val="dk2"/>
                </a:solidFill>
                <a:latin typeface="DM Sans"/>
                <a:ea typeface="DM Sans"/>
                <a:cs typeface="DM Sans"/>
                <a:sym typeface="DM Sans"/>
              </a:endParaRPr>
            </a:p>
          </p:txBody>
        </p:sp>
      </p:grpSp>
      <p:grpSp>
        <p:nvGrpSpPr>
          <p:cNvPr id="1487" name="Google Shape;1487;p100"/>
          <p:cNvGrpSpPr/>
          <p:nvPr/>
        </p:nvGrpSpPr>
        <p:grpSpPr>
          <a:xfrm>
            <a:off x="1818747" y="4049104"/>
            <a:ext cx="871828" cy="1144771"/>
            <a:chOff x="1818747" y="3896704"/>
            <a:chExt cx="871828" cy="1144771"/>
          </a:xfrm>
        </p:grpSpPr>
        <p:pic>
          <p:nvPicPr>
            <p:cNvPr id="1488" name="Google Shape;1488;p100"/>
            <p:cNvPicPr preferRelativeResize="0"/>
            <p:nvPr/>
          </p:nvPicPr>
          <p:blipFill>
            <a:blip r:embed="rId4">
              <a:alphaModFix/>
            </a:blip>
            <a:stretch>
              <a:fillRect/>
            </a:stretch>
          </p:blipFill>
          <p:spPr>
            <a:xfrm>
              <a:off x="1818747" y="3896704"/>
              <a:ext cx="798996" cy="798990"/>
            </a:xfrm>
            <a:prstGeom prst="rect">
              <a:avLst/>
            </a:prstGeom>
            <a:noFill/>
            <a:ln>
              <a:noFill/>
            </a:ln>
          </p:spPr>
        </p:pic>
        <p:sp>
          <p:nvSpPr>
            <p:cNvPr id="1489" name="Google Shape;1489;p100"/>
            <p:cNvSpPr txBox="1"/>
            <p:nvPr/>
          </p:nvSpPr>
          <p:spPr>
            <a:xfrm>
              <a:off x="1868575" y="46073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Sebastian</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Ruder</a:t>
              </a:r>
              <a:endParaRPr sz="900">
                <a:solidFill>
                  <a:schemeClr val="dk2"/>
                </a:solidFill>
                <a:latin typeface="DM Sans"/>
                <a:ea typeface="DM Sans"/>
                <a:cs typeface="DM Sans"/>
                <a:sym typeface="DM Sans"/>
              </a:endParaRPr>
            </a:p>
          </p:txBody>
        </p:sp>
      </p:grpSp>
      <p:grpSp>
        <p:nvGrpSpPr>
          <p:cNvPr id="1490" name="Google Shape;1490;p100"/>
          <p:cNvGrpSpPr/>
          <p:nvPr/>
        </p:nvGrpSpPr>
        <p:grpSpPr>
          <a:xfrm>
            <a:off x="2686444" y="4049105"/>
            <a:ext cx="846918" cy="1144770"/>
            <a:chOff x="2686444" y="3896705"/>
            <a:chExt cx="846918" cy="1144770"/>
          </a:xfrm>
        </p:grpSpPr>
        <p:pic>
          <p:nvPicPr>
            <p:cNvPr id="1491" name="Google Shape;1491;p100"/>
            <p:cNvPicPr preferRelativeResize="0"/>
            <p:nvPr/>
          </p:nvPicPr>
          <p:blipFill>
            <a:blip r:embed="rId5">
              <a:alphaModFix/>
            </a:blip>
            <a:stretch>
              <a:fillRect/>
            </a:stretch>
          </p:blipFill>
          <p:spPr>
            <a:xfrm>
              <a:off x="2686444" y="3896705"/>
              <a:ext cx="798996" cy="798990"/>
            </a:xfrm>
            <a:prstGeom prst="rect">
              <a:avLst/>
            </a:prstGeom>
            <a:noFill/>
            <a:ln>
              <a:noFill/>
            </a:ln>
          </p:spPr>
        </p:pic>
        <p:sp>
          <p:nvSpPr>
            <p:cNvPr id="1492" name="Google Shape;1492;p100"/>
            <p:cNvSpPr txBox="1"/>
            <p:nvPr/>
          </p:nvSpPr>
          <p:spPr>
            <a:xfrm>
              <a:off x="2711363" y="46073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Dani Yogatama</a:t>
              </a:r>
              <a:endParaRPr sz="900">
                <a:solidFill>
                  <a:schemeClr val="dk2"/>
                </a:solidFill>
                <a:latin typeface="DM Sans"/>
                <a:ea typeface="DM Sans"/>
                <a:cs typeface="DM Sans"/>
                <a:sym typeface="DM Sans"/>
              </a:endParaRPr>
            </a:p>
          </p:txBody>
        </p:sp>
      </p:grpSp>
      <p:grpSp>
        <p:nvGrpSpPr>
          <p:cNvPr id="1493" name="Google Shape;1493;p100"/>
          <p:cNvGrpSpPr/>
          <p:nvPr/>
        </p:nvGrpSpPr>
        <p:grpSpPr>
          <a:xfrm>
            <a:off x="950928" y="4049104"/>
            <a:ext cx="847047" cy="1144771"/>
            <a:chOff x="950928" y="3896704"/>
            <a:chExt cx="847047" cy="1144771"/>
          </a:xfrm>
        </p:grpSpPr>
        <p:pic>
          <p:nvPicPr>
            <p:cNvPr id="1494" name="Google Shape;1494;p100"/>
            <p:cNvPicPr preferRelativeResize="0"/>
            <p:nvPr/>
          </p:nvPicPr>
          <p:blipFill>
            <a:blip r:embed="rId6">
              <a:alphaModFix/>
            </a:blip>
            <a:stretch>
              <a:fillRect/>
            </a:stretch>
          </p:blipFill>
          <p:spPr>
            <a:xfrm>
              <a:off x="950928" y="3896704"/>
              <a:ext cx="798996" cy="798990"/>
            </a:xfrm>
            <a:prstGeom prst="rect">
              <a:avLst/>
            </a:prstGeom>
            <a:noFill/>
            <a:ln>
              <a:noFill/>
            </a:ln>
          </p:spPr>
        </p:pic>
        <p:sp>
          <p:nvSpPr>
            <p:cNvPr id="1495" name="Google Shape;1495;p100"/>
            <p:cNvSpPr txBox="1"/>
            <p:nvPr/>
          </p:nvSpPr>
          <p:spPr>
            <a:xfrm>
              <a:off x="975975" y="46073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Chris</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Dyer</a:t>
              </a:r>
              <a:endParaRPr sz="900">
                <a:solidFill>
                  <a:schemeClr val="dk2"/>
                </a:solidFill>
                <a:latin typeface="DM Sans"/>
                <a:ea typeface="DM Sans"/>
                <a:cs typeface="DM Sans"/>
                <a:sym typeface="DM Sans"/>
              </a:endParaRPr>
            </a:p>
          </p:txBody>
        </p:sp>
      </p:grpSp>
      <p:grpSp>
        <p:nvGrpSpPr>
          <p:cNvPr id="1496" name="Google Shape;1496;p100"/>
          <p:cNvGrpSpPr/>
          <p:nvPr/>
        </p:nvGrpSpPr>
        <p:grpSpPr>
          <a:xfrm>
            <a:off x="3554142" y="4049104"/>
            <a:ext cx="834483" cy="1144771"/>
            <a:chOff x="3554142" y="3896704"/>
            <a:chExt cx="834483" cy="1144771"/>
          </a:xfrm>
        </p:grpSpPr>
        <p:pic>
          <p:nvPicPr>
            <p:cNvPr id="1497" name="Google Shape;1497;p100"/>
            <p:cNvPicPr preferRelativeResize="0"/>
            <p:nvPr/>
          </p:nvPicPr>
          <p:blipFill>
            <a:blip r:embed="rId7">
              <a:alphaModFix/>
            </a:blip>
            <a:stretch>
              <a:fillRect/>
            </a:stretch>
          </p:blipFill>
          <p:spPr>
            <a:xfrm>
              <a:off x="3554142" y="3896704"/>
              <a:ext cx="798996" cy="798990"/>
            </a:xfrm>
            <a:prstGeom prst="rect">
              <a:avLst/>
            </a:prstGeom>
            <a:noFill/>
            <a:ln>
              <a:noFill/>
            </a:ln>
          </p:spPr>
        </p:pic>
        <p:sp>
          <p:nvSpPr>
            <p:cNvPr id="1498" name="Google Shape;1498;p100"/>
            <p:cNvSpPr txBox="1"/>
            <p:nvPr/>
          </p:nvSpPr>
          <p:spPr>
            <a:xfrm>
              <a:off x="3566625" y="46073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Phil</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Blunsom</a:t>
              </a:r>
              <a:endParaRPr sz="900">
                <a:solidFill>
                  <a:schemeClr val="dk2"/>
                </a:solidFill>
                <a:latin typeface="DM Sans"/>
                <a:ea typeface="DM Sans"/>
                <a:cs typeface="DM Sans"/>
                <a:sym typeface="DM Sans"/>
              </a:endParaRPr>
            </a:p>
          </p:txBody>
        </p:sp>
      </p:grpSp>
      <p:grpSp>
        <p:nvGrpSpPr>
          <p:cNvPr id="1499" name="Google Shape;1499;p100"/>
          <p:cNvGrpSpPr/>
          <p:nvPr/>
        </p:nvGrpSpPr>
        <p:grpSpPr>
          <a:xfrm>
            <a:off x="4421863" y="4049104"/>
            <a:ext cx="798996" cy="1144771"/>
            <a:chOff x="4421863" y="3896704"/>
            <a:chExt cx="798996" cy="1144771"/>
          </a:xfrm>
        </p:grpSpPr>
        <p:pic>
          <p:nvPicPr>
            <p:cNvPr id="1500" name="Google Shape;1500;p100"/>
            <p:cNvPicPr preferRelativeResize="0"/>
            <p:nvPr/>
          </p:nvPicPr>
          <p:blipFill>
            <a:blip r:embed="rId8">
              <a:alphaModFix/>
            </a:blip>
            <a:stretch>
              <a:fillRect/>
            </a:stretch>
          </p:blipFill>
          <p:spPr>
            <a:xfrm>
              <a:off x="4421863" y="3896704"/>
              <a:ext cx="798996" cy="798990"/>
            </a:xfrm>
            <a:prstGeom prst="rect">
              <a:avLst/>
            </a:prstGeom>
            <a:noFill/>
            <a:ln>
              <a:noFill/>
            </a:ln>
          </p:spPr>
        </p:pic>
        <p:sp>
          <p:nvSpPr>
            <p:cNvPr id="1501" name="Google Shape;1501;p100"/>
            <p:cNvSpPr txBox="1"/>
            <p:nvPr/>
          </p:nvSpPr>
          <p:spPr>
            <a:xfrm>
              <a:off x="4458400" y="4607375"/>
              <a:ext cx="7623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Tomas</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Kocisky</a:t>
              </a:r>
              <a:endParaRPr sz="900">
                <a:solidFill>
                  <a:schemeClr val="dk2"/>
                </a:solidFill>
                <a:latin typeface="DM Sans"/>
                <a:ea typeface="DM Sans"/>
                <a:cs typeface="DM Sans"/>
                <a:sym typeface="DM Sans"/>
              </a:endParaRPr>
            </a:p>
          </p:txBody>
        </p:sp>
      </p:grpSp>
      <p:sp>
        <p:nvSpPr>
          <p:cNvPr id="1502" name="Google Shape;1502;p100"/>
          <p:cNvSpPr txBox="1"/>
          <p:nvPr/>
        </p:nvSpPr>
        <p:spPr>
          <a:xfrm>
            <a:off x="7030550" y="4061650"/>
            <a:ext cx="15462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 </a:t>
            </a:r>
            <a:r>
              <a:rPr lang="en" sz="900">
                <a:solidFill>
                  <a:schemeClr val="dk2"/>
                </a:solidFill>
                <a:latin typeface="DM Sans"/>
                <a:ea typeface="DM Sans"/>
                <a:cs typeface="DM Sans"/>
                <a:sym typeface="DM Sans"/>
              </a:rPr>
              <a:t>previous interns:</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Mikel Artetxe &amp; </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Elman Mansimov</a:t>
            </a:r>
            <a:endParaRPr sz="900">
              <a:solidFill>
                <a:schemeClr val="dk2"/>
              </a:solidFill>
              <a:latin typeface="DM Sans"/>
              <a:ea typeface="DM Sans"/>
              <a:cs typeface="DM Sans"/>
              <a:sym typeface="DM Sans"/>
            </a:endParaRPr>
          </a:p>
        </p:txBody>
      </p:sp>
      <p:sp>
        <p:nvSpPr>
          <p:cNvPr id="1503" name="Google Shape;1503;p100"/>
          <p:cNvSpPr txBox="1"/>
          <p:nvPr>
            <p:ph idx="1" type="body"/>
          </p:nvPr>
        </p:nvSpPr>
        <p:spPr>
          <a:xfrm>
            <a:off x="345350" y="704850"/>
            <a:ext cx="8541000" cy="789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solidFill>
                  <a:srgbClr val="14234B"/>
                </a:solidFill>
              </a:rPr>
              <a:t>In order to develop general NLU methods, we need to learn abstractions that can generalise to any language. This will also help overcome language barriers and enable wider access to information. We are interested in the following questions:</a:t>
            </a:r>
            <a:endParaRPr sz="1400">
              <a:solidFill>
                <a:srgbClr val="14234B"/>
              </a:solidFill>
            </a:endParaRPr>
          </a:p>
        </p:txBody>
      </p:sp>
      <p:sp>
        <p:nvSpPr>
          <p:cNvPr id="1504" name="Google Shape;1504;p100"/>
          <p:cNvSpPr txBox="1"/>
          <p:nvPr>
            <p:ph idx="1" type="body"/>
          </p:nvPr>
        </p:nvSpPr>
        <p:spPr>
          <a:xfrm>
            <a:off x="345350" y="1438275"/>
            <a:ext cx="6099300" cy="7893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rgbClr val="14234B"/>
              </a:buClr>
              <a:buSzPts val="1400"/>
              <a:buChar char="●"/>
            </a:pPr>
            <a:r>
              <a:rPr lang="en" sz="1400">
                <a:solidFill>
                  <a:srgbClr val="14234B"/>
                </a:solidFill>
              </a:rPr>
              <a:t>How can we incorporate additional context and leverage monolingual data in neural machine translation?</a:t>
            </a:r>
            <a:endParaRPr sz="1400">
              <a:solidFill>
                <a:srgbClr val="14234B"/>
              </a:solidFill>
            </a:endParaRPr>
          </a:p>
          <a:p>
            <a:pPr indent="-317500" lvl="0" marL="457200" rtl="0" algn="l">
              <a:spcBef>
                <a:spcPts val="0"/>
              </a:spcBef>
              <a:spcAft>
                <a:spcPts val="0"/>
              </a:spcAft>
              <a:buClr>
                <a:srgbClr val="14234B"/>
              </a:buClr>
              <a:buSzPts val="1400"/>
              <a:buChar char="●"/>
            </a:pPr>
            <a:r>
              <a:rPr lang="en" sz="1400">
                <a:solidFill>
                  <a:srgbClr val="14234B"/>
                </a:solidFill>
              </a:rPr>
              <a:t>How can we learn representations that generalise to extremely low-resource scenarios?</a:t>
            </a:r>
            <a:endParaRPr sz="1400">
              <a:solidFill>
                <a:srgbClr val="14234B"/>
              </a:solidFill>
            </a:endParaRPr>
          </a:p>
          <a:p>
            <a:pPr indent="-317500" lvl="0" marL="457200" rtl="0" algn="l">
              <a:spcBef>
                <a:spcPts val="0"/>
              </a:spcBef>
              <a:spcAft>
                <a:spcPts val="0"/>
              </a:spcAft>
              <a:buClr>
                <a:srgbClr val="14234B"/>
              </a:buClr>
              <a:buSzPts val="1400"/>
              <a:buChar char="●"/>
            </a:pPr>
            <a:r>
              <a:rPr lang="en" sz="1400">
                <a:solidFill>
                  <a:srgbClr val="14234B"/>
                </a:solidFill>
              </a:rPr>
              <a:t>What structural biases do we need for cross-lingual generalisation?</a:t>
            </a:r>
            <a:endParaRPr sz="1400">
              <a:solidFill>
                <a:srgbClr val="14234B"/>
              </a:solidFill>
            </a:endParaRPr>
          </a:p>
        </p:txBody>
      </p:sp>
      <p:sp>
        <p:nvSpPr>
          <p:cNvPr id="1505" name="Google Shape;1505;p100"/>
          <p:cNvSpPr txBox="1"/>
          <p:nvPr/>
        </p:nvSpPr>
        <p:spPr>
          <a:xfrm>
            <a:off x="79700" y="2758850"/>
            <a:ext cx="6388200" cy="1137900"/>
          </a:xfrm>
          <a:prstGeom prst="rect">
            <a:avLst/>
          </a:prstGeom>
          <a:solidFill>
            <a:srgbClr val="F0F5F5"/>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chemeClr val="dk1"/>
                </a:solidFill>
                <a:latin typeface="DM Serif Display"/>
                <a:ea typeface="DM Serif Display"/>
                <a:cs typeface="DM Serif Display"/>
                <a:sym typeface="DM Serif Display"/>
              </a:rPr>
              <a:t>Recent s</a:t>
            </a:r>
            <a:r>
              <a:rPr b="1" lang="en" sz="1200">
                <a:solidFill>
                  <a:schemeClr val="dk1"/>
                </a:solidFill>
                <a:latin typeface="DM Serif Display"/>
                <a:ea typeface="DM Serif Display"/>
                <a:cs typeface="DM Serif Display"/>
                <a:sym typeface="DM Serif Display"/>
              </a:rPr>
              <a:t>elected</a:t>
            </a:r>
            <a:r>
              <a:rPr b="1" lang="en" sz="1200">
                <a:solidFill>
                  <a:schemeClr val="dk1"/>
                </a:solidFill>
                <a:latin typeface="DM Serif Display"/>
                <a:ea typeface="DM Serif Display"/>
                <a:cs typeface="DM Serif Display"/>
                <a:sym typeface="DM Serif Display"/>
              </a:rPr>
              <a:t> </a:t>
            </a:r>
            <a:r>
              <a:rPr b="1" lang="en" sz="1200">
                <a:solidFill>
                  <a:schemeClr val="dk1"/>
                </a:solidFill>
                <a:latin typeface="DM Serif Display"/>
                <a:ea typeface="DM Serif Display"/>
                <a:cs typeface="DM Serif Display"/>
                <a:sym typeface="DM Serif Display"/>
              </a:rPr>
              <a:t>publications</a:t>
            </a:r>
            <a:endParaRPr b="1" sz="1200">
              <a:solidFill>
                <a:schemeClr val="dk1"/>
              </a:solidFill>
              <a:latin typeface="DM Serif Display"/>
              <a:ea typeface="DM Serif Display"/>
              <a:cs typeface="DM Serif Display"/>
              <a:sym typeface="DM Serif Display"/>
            </a:endParaRPr>
          </a:p>
          <a:p>
            <a:pPr indent="-292100" lvl="0" marL="457200" rtl="0" algn="l">
              <a:lnSpc>
                <a:spcPct val="115000"/>
              </a:lnSpc>
              <a:spcBef>
                <a:spcPts val="600"/>
              </a:spcBef>
              <a:spcAft>
                <a:spcPts val="0"/>
              </a:spcAft>
              <a:buSzPts val="1000"/>
              <a:buFont typeface="DM Sans"/>
              <a:buAutoNum type="arabicPeriod"/>
            </a:pPr>
            <a:r>
              <a:rPr lang="en" sz="1000" u="sng">
                <a:solidFill>
                  <a:schemeClr val="hlink"/>
                </a:solidFill>
                <a:latin typeface="DM Sans"/>
                <a:ea typeface="DM Sans"/>
                <a:cs typeface="DM Sans"/>
                <a:sym typeface="DM Sans"/>
                <a:hlinkClick r:id="rId9"/>
              </a:rPr>
              <a:t>Better Document-level Machine Translation with Bayes’ Rule</a:t>
            </a:r>
            <a:r>
              <a:rPr lang="en" sz="1000">
                <a:solidFill>
                  <a:schemeClr val="dk2"/>
                </a:solidFill>
                <a:latin typeface="DM Sans"/>
                <a:ea typeface="DM Sans"/>
                <a:cs typeface="DM Sans"/>
                <a:sym typeface="DM Sans"/>
              </a:rPr>
              <a:t> (TACL 2020)</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10">
                  <a:extLst>
                    <a:ext uri="{A12FA001-AC4F-418D-AE19-62706E023703}">
                      <ahyp:hlinkClr val="tx"/>
                    </a:ext>
                  </a:extLst>
                </a:hlinkClick>
              </a:rPr>
              <a:t>On the Cross-lingual Transferability of Monolingual Representations</a:t>
            </a:r>
            <a:r>
              <a:rPr lang="en" sz="1000">
                <a:solidFill>
                  <a:schemeClr val="dk2"/>
                </a:solidFill>
                <a:latin typeface="DM Sans"/>
                <a:ea typeface="DM Sans"/>
                <a:cs typeface="DM Sans"/>
                <a:sym typeface="DM Sans"/>
              </a:rPr>
              <a:t> (ACL 2020)</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11">
                  <a:extLst>
                    <a:ext uri="{A12FA001-AC4F-418D-AE19-62706E023703}">
                      <ahyp:hlinkClr val="tx"/>
                    </a:ext>
                  </a:extLst>
                </a:hlinkClick>
              </a:rPr>
              <a:t>Capturing document context inside sentence-level NMT models with self-training</a:t>
            </a:r>
            <a:r>
              <a:rPr lang="en" sz="1000">
                <a:solidFill>
                  <a:schemeClr val="dk2"/>
                </a:solidFill>
                <a:latin typeface="DM Sans"/>
                <a:ea typeface="DM Sans"/>
                <a:cs typeface="DM Sans"/>
                <a:sym typeface="DM Sans"/>
              </a:rPr>
              <a:t> (arXiv 2020)</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500"/>
              </a:spcAft>
              <a:buSzPts val="1000"/>
              <a:buFont typeface="DM Sans"/>
              <a:buAutoNum type="arabicPeriod"/>
            </a:pPr>
            <a:r>
              <a:rPr lang="en" sz="1000" u="sng">
                <a:solidFill>
                  <a:schemeClr val="dk1"/>
                </a:solidFill>
                <a:latin typeface="DM Sans"/>
                <a:ea typeface="DM Sans"/>
                <a:cs typeface="DM Sans"/>
                <a:sym typeface="DM Sans"/>
                <a:hlinkClick r:id="rId12">
                  <a:extLst>
                    <a:ext uri="{A12FA001-AC4F-418D-AE19-62706E023703}">
                      <ahyp:hlinkClr val="tx"/>
                    </a:ext>
                  </a:extLst>
                </a:hlinkClick>
              </a:rPr>
              <a:t>A Call for More Rigor in Unsupervised Cross-lingual Learning</a:t>
            </a:r>
            <a:r>
              <a:rPr lang="en" sz="1000">
                <a:solidFill>
                  <a:schemeClr val="dk2"/>
                </a:solidFill>
                <a:latin typeface="DM Sans"/>
                <a:ea typeface="DM Sans"/>
                <a:cs typeface="DM Sans"/>
                <a:sym typeface="DM Sans"/>
              </a:rPr>
              <a:t> (ACL 2020) </a:t>
            </a:r>
            <a:endParaRPr b="1" sz="1000">
              <a:solidFill>
                <a:schemeClr val="dk1"/>
              </a:solidFill>
              <a:latin typeface="DM Sans"/>
              <a:ea typeface="DM Sans"/>
              <a:cs typeface="DM Sans"/>
              <a:sym typeface="DM Sans"/>
            </a:endParaRPr>
          </a:p>
        </p:txBody>
      </p:sp>
      <p:pic>
        <p:nvPicPr>
          <p:cNvPr id="1506" name="Google Shape;1506;p100"/>
          <p:cNvPicPr preferRelativeResize="0"/>
          <p:nvPr/>
        </p:nvPicPr>
        <p:blipFill>
          <a:blip r:embed="rId13">
            <a:alphaModFix/>
          </a:blip>
          <a:stretch>
            <a:fillRect/>
          </a:stretch>
        </p:blipFill>
        <p:spPr>
          <a:xfrm>
            <a:off x="6501550" y="1318102"/>
            <a:ext cx="2331377" cy="381925"/>
          </a:xfrm>
          <a:prstGeom prst="rect">
            <a:avLst/>
          </a:prstGeom>
          <a:noFill/>
          <a:ln>
            <a:noFill/>
          </a:ln>
        </p:spPr>
      </p:pic>
      <p:sp>
        <p:nvSpPr>
          <p:cNvPr id="1507" name="Google Shape;1507;p100"/>
          <p:cNvSpPr txBox="1"/>
          <p:nvPr>
            <p:ph idx="1" type="body"/>
          </p:nvPr>
        </p:nvSpPr>
        <p:spPr>
          <a:xfrm>
            <a:off x="6836875" y="1737600"/>
            <a:ext cx="1812900" cy="4575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u="sng">
                <a:solidFill>
                  <a:schemeClr val="hlink"/>
                </a:solidFill>
                <a:hlinkClick r:id="rId14"/>
              </a:rPr>
              <a:t>The Neural Noisy Channel</a:t>
            </a:r>
            <a:r>
              <a:rPr lang="en"/>
              <a:t> (ICLR 2017)</a:t>
            </a:r>
            <a:endParaRPr/>
          </a:p>
        </p:txBody>
      </p:sp>
      <p:pic>
        <p:nvPicPr>
          <p:cNvPr id="1508" name="Google Shape;1508;p100"/>
          <p:cNvPicPr preferRelativeResize="0"/>
          <p:nvPr/>
        </p:nvPicPr>
        <p:blipFill>
          <a:blip r:embed="rId15">
            <a:alphaModFix/>
          </a:blip>
          <a:stretch>
            <a:fillRect/>
          </a:stretch>
        </p:blipFill>
        <p:spPr>
          <a:xfrm>
            <a:off x="6718887" y="2297850"/>
            <a:ext cx="2048876" cy="922000"/>
          </a:xfrm>
          <a:prstGeom prst="rect">
            <a:avLst/>
          </a:prstGeom>
          <a:noFill/>
          <a:ln>
            <a:noFill/>
          </a:ln>
        </p:spPr>
      </p:pic>
      <p:sp>
        <p:nvSpPr>
          <p:cNvPr id="1509" name="Google Shape;1509;p100"/>
          <p:cNvSpPr txBox="1"/>
          <p:nvPr>
            <p:ph idx="1" type="body"/>
          </p:nvPr>
        </p:nvSpPr>
        <p:spPr>
          <a:xfrm>
            <a:off x="6836875" y="3286788"/>
            <a:ext cx="1812900" cy="4575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u="sng">
                <a:solidFill>
                  <a:schemeClr val="hlink"/>
                </a:solidFill>
                <a:hlinkClick r:id="rId16"/>
              </a:rPr>
              <a:t>XTREME</a:t>
            </a:r>
            <a:r>
              <a:rPr lang="en"/>
              <a:t> (ICML 2020)</a:t>
            </a:r>
            <a:endParaRPr/>
          </a:p>
        </p:txBody>
      </p:sp>
      <p:grpSp>
        <p:nvGrpSpPr>
          <p:cNvPr id="1510" name="Google Shape;1510;p100"/>
          <p:cNvGrpSpPr/>
          <p:nvPr/>
        </p:nvGrpSpPr>
        <p:grpSpPr>
          <a:xfrm>
            <a:off x="6136550" y="4049099"/>
            <a:ext cx="799066" cy="1144806"/>
            <a:chOff x="11145075" y="-135338"/>
            <a:chExt cx="822000" cy="1177663"/>
          </a:xfrm>
        </p:grpSpPr>
        <p:pic>
          <p:nvPicPr>
            <p:cNvPr id="1511" name="Google Shape;1511;p100"/>
            <p:cNvPicPr preferRelativeResize="0"/>
            <p:nvPr/>
          </p:nvPicPr>
          <p:blipFill>
            <a:blip r:embed="rId17">
              <a:alphaModFix/>
            </a:blip>
            <a:stretch>
              <a:fillRect/>
            </a:stretch>
          </p:blipFill>
          <p:spPr>
            <a:xfrm>
              <a:off x="11145100" y="-135338"/>
              <a:ext cx="821950" cy="821950"/>
            </a:xfrm>
            <a:prstGeom prst="rect">
              <a:avLst/>
            </a:prstGeom>
            <a:noFill/>
            <a:ln>
              <a:noFill/>
            </a:ln>
          </p:spPr>
        </p:pic>
        <p:sp>
          <p:nvSpPr>
            <p:cNvPr id="1512" name="Google Shape;1512;p100"/>
            <p:cNvSpPr txBox="1"/>
            <p:nvPr/>
          </p:nvSpPr>
          <p:spPr>
            <a:xfrm>
              <a:off x="11145075" y="608226"/>
              <a:ext cx="822000" cy="43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chemeClr val="dk2"/>
                  </a:solidFill>
                  <a:latin typeface="DM Sans"/>
                  <a:ea typeface="DM Sans"/>
                  <a:cs typeface="DM Sans"/>
                  <a:sym typeface="DM Sans"/>
                </a:rPr>
                <a:t>Wojciech Stokowiec</a:t>
              </a:r>
              <a:endParaRPr sz="900">
                <a:solidFill>
                  <a:schemeClr val="dk2"/>
                </a:solidFill>
                <a:latin typeface="DM Sans"/>
                <a:ea typeface="DM Sans"/>
                <a:cs typeface="DM Sans"/>
                <a:sym typeface="DM Sans"/>
              </a:endParaRPr>
            </a:p>
          </p:txBody>
        </p:sp>
      </p:grpSp>
      <p:grpSp>
        <p:nvGrpSpPr>
          <p:cNvPr id="1513" name="Google Shape;1513;p100"/>
          <p:cNvGrpSpPr/>
          <p:nvPr/>
        </p:nvGrpSpPr>
        <p:grpSpPr>
          <a:xfrm>
            <a:off x="5273963" y="4049147"/>
            <a:ext cx="820185" cy="1144794"/>
            <a:chOff x="10408613" y="1285150"/>
            <a:chExt cx="843725" cy="1177651"/>
          </a:xfrm>
        </p:grpSpPr>
        <p:pic>
          <p:nvPicPr>
            <p:cNvPr id="1514" name="Google Shape;1514;p100"/>
            <p:cNvPicPr preferRelativeResize="0"/>
            <p:nvPr/>
          </p:nvPicPr>
          <p:blipFill>
            <a:blip r:embed="rId18">
              <a:alphaModFix/>
            </a:blip>
            <a:stretch>
              <a:fillRect/>
            </a:stretch>
          </p:blipFill>
          <p:spPr>
            <a:xfrm>
              <a:off x="10408613" y="1285150"/>
              <a:ext cx="821950" cy="821950"/>
            </a:xfrm>
            <a:prstGeom prst="rect">
              <a:avLst/>
            </a:prstGeom>
            <a:noFill/>
            <a:ln>
              <a:noFill/>
            </a:ln>
          </p:spPr>
        </p:pic>
        <p:sp>
          <p:nvSpPr>
            <p:cNvPr id="1515" name="Google Shape;1515;p100"/>
            <p:cNvSpPr txBox="1"/>
            <p:nvPr/>
          </p:nvSpPr>
          <p:spPr>
            <a:xfrm>
              <a:off x="10430338" y="2028701"/>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Laurent Sartran</a:t>
              </a:r>
              <a:endParaRPr sz="900">
                <a:solidFill>
                  <a:schemeClr val="dk2"/>
                </a:solidFill>
                <a:latin typeface="DM Sans"/>
                <a:ea typeface="DM Sans"/>
                <a:cs typeface="DM Sans"/>
                <a:sym typeface="DM Sans"/>
              </a:endParaRPr>
            </a:p>
          </p:txBody>
        </p:sp>
      </p:grpSp>
      <p:pic>
        <p:nvPicPr>
          <p:cNvPr id="1516" name="Google Shape;1516;p100"/>
          <p:cNvPicPr preferRelativeResize="0"/>
          <p:nvPr/>
        </p:nvPicPr>
        <p:blipFill>
          <a:blip r:embed="rId19">
            <a:alphaModFix/>
          </a:blip>
          <a:stretch>
            <a:fillRect/>
          </a:stretch>
        </p:blipFill>
        <p:spPr>
          <a:xfrm>
            <a:off x="4949872" y="3135050"/>
            <a:ext cx="133899" cy="90601"/>
          </a:xfrm>
          <a:prstGeom prst="rect">
            <a:avLst/>
          </a:prstGeom>
          <a:noFill/>
          <a:ln>
            <a:noFill/>
          </a:ln>
        </p:spPr>
      </p:pic>
      <p:pic>
        <p:nvPicPr>
          <p:cNvPr id="1517" name="Google Shape;1517;p100"/>
          <p:cNvPicPr preferRelativeResize="0"/>
          <p:nvPr/>
        </p:nvPicPr>
        <p:blipFill>
          <a:blip r:embed="rId19">
            <a:alphaModFix/>
          </a:blip>
          <a:stretch>
            <a:fillRect/>
          </a:stretch>
        </p:blipFill>
        <p:spPr>
          <a:xfrm>
            <a:off x="5300397" y="3313975"/>
            <a:ext cx="133899" cy="90601"/>
          </a:xfrm>
          <a:prstGeom prst="rect">
            <a:avLst/>
          </a:prstGeom>
          <a:noFill/>
          <a:ln>
            <a:noFill/>
          </a:ln>
        </p:spPr>
      </p:pic>
      <p:pic>
        <p:nvPicPr>
          <p:cNvPr id="1518" name="Google Shape;1518;p100"/>
          <p:cNvPicPr preferRelativeResize="0"/>
          <p:nvPr/>
        </p:nvPicPr>
        <p:blipFill>
          <a:blip r:embed="rId19">
            <a:alphaModFix/>
          </a:blip>
          <a:stretch>
            <a:fillRect/>
          </a:stretch>
        </p:blipFill>
        <p:spPr>
          <a:xfrm>
            <a:off x="4863922" y="3659475"/>
            <a:ext cx="133899" cy="90601"/>
          </a:xfrm>
          <a:prstGeom prst="rect">
            <a:avLst/>
          </a:prstGeom>
          <a:noFill/>
          <a:ln>
            <a:noFill/>
          </a:ln>
        </p:spPr>
      </p:pic>
      <p:grpSp>
        <p:nvGrpSpPr>
          <p:cNvPr id="1519" name="Google Shape;1519;p100"/>
          <p:cNvGrpSpPr/>
          <p:nvPr/>
        </p:nvGrpSpPr>
        <p:grpSpPr>
          <a:xfrm>
            <a:off x="7099447" y="4849225"/>
            <a:ext cx="1919503" cy="350700"/>
            <a:chOff x="9770447" y="1316188"/>
            <a:chExt cx="1919503" cy="350700"/>
          </a:xfrm>
        </p:grpSpPr>
        <p:pic>
          <p:nvPicPr>
            <p:cNvPr id="1520" name="Google Shape;1520;p100"/>
            <p:cNvPicPr preferRelativeResize="0"/>
            <p:nvPr/>
          </p:nvPicPr>
          <p:blipFill>
            <a:blip r:embed="rId19">
              <a:alphaModFix/>
            </a:blip>
            <a:stretch>
              <a:fillRect/>
            </a:stretch>
          </p:blipFill>
          <p:spPr>
            <a:xfrm>
              <a:off x="9770447" y="1415525"/>
              <a:ext cx="133899" cy="90601"/>
            </a:xfrm>
            <a:prstGeom prst="rect">
              <a:avLst/>
            </a:prstGeom>
            <a:noFill/>
            <a:ln>
              <a:noFill/>
            </a:ln>
          </p:spPr>
        </p:pic>
        <p:sp>
          <p:nvSpPr>
            <p:cNvPr id="1521" name="Google Shape;1521;p100"/>
            <p:cNvSpPr txBox="1"/>
            <p:nvPr/>
          </p:nvSpPr>
          <p:spPr>
            <a:xfrm>
              <a:off x="9877050" y="1316188"/>
              <a:ext cx="18129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DM Sans"/>
                  <a:ea typeface="DM Sans"/>
                  <a:cs typeface="DM Sans"/>
                  <a:sym typeface="DM Sans"/>
                </a:rPr>
                <a:t>Papers presented at ACL 2020 </a:t>
              </a:r>
              <a:endParaRPr i="1" sz="800">
                <a:latin typeface="DM Sans"/>
                <a:ea typeface="DM Sans"/>
                <a:cs typeface="DM Sans"/>
                <a:sym typeface="DM Sans"/>
              </a:endParaRPr>
            </a:p>
          </p:txBody>
        </p:sp>
      </p:grpSp>
      <p:cxnSp>
        <p:nvCxnSpPr>
          <p:cNvPr id="1522" name="Google Shape;1522;p100"/>
          <p:cNvCxnSpPr/>
          <p:nvPr/>
        </p:nvCxnSpPr>
        <p:spPr>
          <a:xfrm>
            <a:off x="79692" y="3966600"/>
            <a:ext cx="7017300" cy="0"/>
          </a:xfrm>
          <a:prstGeom prst="straightConnector1">
            <a:avLst/>
          </a:prstGeom>
          <a:noFill/>
          <a:ln cap="flat" cmpd="sng" w="9525">
            <a:solidFill>
              <a:srgbClr val="FFDEA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01"/>
          <p:cNvSpPr txBox="1"/>
          <p:nvPr/>
        </p:nvSpPr>
        <p:spPr>
          <a:xfrm>
            <a:off x="99475" y="2413475"/>
            <a:ext cx="5427900" cy="1383900"/>
          </a:xfrm>
          <a:prstGeom prst="rect">
            <a:avLst/>
          </a:prstGeom>
          <a:solidFill>
            <a:srgbClr val="F0F5F5"/>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DM Serif Display"/>
                <a:ea typeface="DM Serif Display"/>
                <a:cs typeface="DM Serif Display"/>
                <a:sym typeface="DM Serif Display"/>
              </a:rPr>
              <a:t>Recent s</a:t>
            </a:r>
            <a:r>
              <a:rPr b="1" lang="en" sz="1200">
                <a:solidFill>
                  <a:schemeClr val="dk1"/>
                </a:solidFill>
                <a:latin typeface="DM Serif Display"/>
                <a:ea typeface="DM Serif Display"/>
                <a:cs typeface="DM Serif Display"/>
                <a:sym typeface="DM Serif Display"/>
              </a:rPr>
              <a:t>elected</a:t>
            </a:r>
            <a:r>
              <a:rPr b="1" lang="en" sz="1200">
                <a:solidFill>
                  <a:schemeClr val="dk1"/>
                </a:solidFill>
                <a:latin typeface="DM Serif Display"/>
                <a:ea typeface="DM Serif Display"/>
                <a:cs typeface="DM Serif Display"/>
                <a:sym typeface="DM Serif Display"/>
              </a:rPr>
              <a:t> publications</a:t>
            </a:r>
            <a:endParaRPr b="1" sz="1200">
              <a:solidFill>
                <a:schemeClr val="dk1"/>
              </a:solidFill>
              <a:latin typeface="DM Serif Display"/>
              <a:ea typeface="DM Serif Display"/>
              <a:cs typeface="DM Serif Display"/>
              <a:sym typeface="DM Serif Display"/>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3">
                  <a:extLst>
                    <a:ext uri="{A12FA001-AC4F-418D-AE19-62706E023703}">
                      <ahyp:hlinkClr val="tx"/>
                    </a:ext>
                  </a:extLst>
                </a:hlinkClick>
              </a:rPr>
              <a:t>Sentence Encoding with Tree-constrained Relation Networks</a:t>
            </a:r>
            <a:r>
              <a:rPr lang="en" sz="1000" u="sng">
                <a:solidFill>
                  <a:schemeClr val="dk1"/>
                </a:solidFill>
                <a:latin typeface="DM Sans"/>
                <a:ea typeface="DM Sans"/>
                <a:cs typeface="DM Sans"/>
                <a:sym typeface="DM Sans"/>
              </a:rPr>
              <a:t> </a:t>
            </a:r>
            <a:r>
              <a:rPr lang="en" sz="1000">
                <a:solidFill>
                  <a:schemeClr val="dk2"/>
                </a:solidFill>
                <a:latin typeface="DM Sans"/>
                <a:ea typeface="DM Sans"/>
                <a:cs typeface="DM Sans"/>
                <a:sym typeface="DM Sans"/>
              </a:rPr>
              <a:t>(arXiv 2018)</a:t>
            </a:r>
            <a:endParaRPr b="1" sz="1200">
              <a:solidFill>
                <a:schemeClr val="dk1"/>
              </a:solidFill>
              <a:latin typeface="DM Serif Display"/>
              <a:ea typeface="DM Serif Display"/>
              <a:cs typeface="DM Serif Display"/>
              <a:sym typeface="DM Serif Display"/>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hlink"/>
                </a:solidFill>
                <a:latin typeface="DM Sans"/>
                <a:ea typeface="DM Sans"/>
                <a:cs typeface="DM Sans"/>
                <a:sym typeface="DM Sans"/>
                <a:hlinkClick r:id="rId4"/>
              </a:rPr>
              <a:t>Learning and Evaluating General Linguistic Intelligence</a:t>
            </a:r>
            <a:r>
              <a:rPr lang="en" sz="1000">
                <a:solidFill>
                  <a:schemeClr val="dk2"/>
                </a:solidFill>
                <a:latin typeface="DM Sans"/>
                <a:ea typeface="DM Sans"/>
                <a:cs typeface="DM Sans"/>
                <a:sym typeface="DM Sans"/>
              </a:rPr>
              <a:t> (arXiv 2019)</a:t>
            </a:r>
            <a:endParaRPr sz="1000">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SzPts val="1000"/>
              <a:buFont typeface="DM Sans"/>
              <a:buAutoNum type="arabicPeriod"/>
            </a:pPr>
            <a:r>
              <a:rPr lang="en" sz="1000" u="sng">
                <a:solidFill>
                  <a:schemeClr val="hlink"/>
                </a:solidFill>
                <a:latin typeface="DM Sans"/>
                <a:ea typeface="DM Sans"/>
                <a:cs typeface="DM Sans"/>
                <a:sym typeface="DM Sans"/>
                <a:hlinkClick r:id="rId5"/>
              </a:rPr>
              <a:t>Episodic Memory in Lifelong Language Learning</a:t>
            </a:r>
            <a:r>
              <a:rPr lang="en" sz="1000">
                <a:solidFill>
                  <a:schemeClr val="dk2"/>
                </a:solidFill>
                <a:latin typeface="DM Sans"/>
                <a:ea typeface="DM Sans"/>
                <a:cs typeface="DM Sans"/>
                <a:sym typeface="DM Sans"/>
              </a:rPr>
              <a:t> (NeurIPS 2019)</a:t>
            </a:r>
            <a:endParaRPr sz="1000" u="sng">
              <a:solidFill>
                <a:schemeClr val="hlink"/>
              </a:solidFill>
              <a:latin typeface="DM Sans"/>
              <a:ea typeface="DM Sans"/>
              <a:cs typeface="DM Sans"/>
              <a:sym typeface="DM Sans"/>
            </a:endParaRPr>
          </a:p>
          <a:p>
            <a:pPr indent="-292100" lvl="0" marL="457200" marR="0" rtl="0" algn="l">
              <a:lnSpc>
                <a:spcPct val="115000"/>
              </a:lnSpc>
              <a:spcBef>
                <a:spcPts val="0"/>
              </a:spcBef>
              <a:spcAft>
                <a:spcPts val="0"/>
              </a:spcAft>
              <a:buSzPts val="1000"/>
              <a:buFont typeface="DM Sans"/>
              <a:buAutoNum type="arabicPeriod"/>
            </a:pPr>
            <a:r>
              <a:rPr lang="en" sz="1000" u="sng">
                <a:solidFill>
                  <a:schemeClr val="hlink"/>
                </a:solidFill>
                <a:latin typeface="DM Sans"/>
                <a:ea typeface="DM Sans"/>
                <a:cs typeface="DM Sans"/>
                <a:sym typeface="DM Sans"/>
                <a:hlinkClick r:id="rId6"/>
              </a:rPr>
              <a:t>On Mutual Information Maximization for Representation Learning</a:t>
            </a:r>
            <a:r>
              <a:rPr lang="en" sz="1000">
                <a:solidFill>
                  <a:schemeClr val="dk2"/>
                </a:solidFill>
                <a:latin typeface="DM Sans"/>
                <a:ea typeface="DM Sans"/>
                <a:cs typeface="DM Sans"/>
                <a:sym typeface="DM Sans"/>
              </a:rPr>
              <a:t> (ICLR 2020)</a:t>
            </a:r>
            <a:endParaRPr sz="1000">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SzPts val="1000"/>
              <a:buFont typeface="DM Sans"/>
              <a:buAutoNum type="arabicPeriod"/>
            </a:pPr>
            <a:r>
              <a:rPr lang="en" sz="1000" u="sng">
                <a:solidFill>
                  <a:schemeClr val="hlink"/>
                </a:solidFill>
                <a:latin typeface="DM Sans"/>
                <a:ea typeface="DM Sans"/>
                <a:cs typeface="DM Sans"/>
                <a:sym typeface="DM Sans"/>
                <a:hlinkClick r:id="rId7"/>
              </a:rPr>
              <a:t>Modelling Latent Skills for Multitask Language Generation</a:t>
            </a:r>
            <a:r>
              <a:rPr lang="en" sz="1000">
                <a:solidFill>
                  <a:schemeClr val="dk2"/>
                </a:solidFill>
                <a:latin typeface="DM Sans"/>
                <a:ea typeface="DM Sans"/>
                <a:cs typeface="DM Sans"/>
                <a:sym typeface="DM Sans"/>
              </a:rPr>
              <a:t> (arXiv 2020)</a:t>
            </a:r>
            <a:endParaRPr sz="1000">
              <a:solidFill>
                <a:schemeClr val="dk2"/>
              </a:solidFill>
              <a:latin typeface="DM Sans"/>
              <a:ea typeface="DM Sans"/>
              <a:cs typeface="DM Sans"/>
              <a:sym typeface="DM Sans"/>
            </a:endParaRPr>
          </a:p>
          <a:p>
            <a:pPr indent="-292100" lvl="0" marL="457200" marR="0" rtl="0" algn="l">
              <a:lnSpc>
                <a:spcPct val="115000"/>
              </a:lnSpc>
              <a:spcBef>
                <a:spcPts val="0"/>
              </a:spcBef>
              <a:spcAft>
                <a:spcPts val="0"/>
              </a:spcAft>
              <a:buClr>
                <a:schemeClr val="dk2"/>
              </a:buClr>
              <a:buSzPts val="1000"/>
              <a:buFont typeface="DM Sans"/>
              <a:buAutoNum type="arabicPeriod"/>
            </a:pPr>
            <a:r>
              <a:rPr lang="en" sz="1000" u="sng">
                <a:solidFill>
                  <a:schemeClr val="hlink"/>
                </a:solidFill>
                <a:latin typeface="DM Sans"/>
                <a:ea typeface="DM Sans"/>
                <a:cs typeface="DM Sans"/>
                <a:sym typeface="DM Sans"/>
                <a:hlinkClick r:id="rId8"/>
              </a:rPr>
              <a:t>Syntactic Structure Distillation Pretraining For Bidirectional Encoders</a:t>
            </a:r>
            <a:r>
              <a:rPr lang="en" sz="1000">
                <a:solidFill>
                  <a:schemeClr val="dk2"/>
                </a:solidFill>
                <a:latin typeface="DM Sans"/>
                <a:ea typeface="DM Sans"/>
                <a:cs typeface="DM Sans"/>
                <a:sym typeface="DM Sans"/>
              </a:rPr>
              <a:t> (arXiv 2020)</a:t>
            </a:r>
            <a:endParaRPr sz="1000">
              <a:solidFill>
                <a:schemeClr val="dk2"/>
              </a:solidFill>
              <a:latin typeface="DM Sans"/>
              <a:ea typeface="DM Sans"/>
              <a:cs typeface="DM Sans"/>
              <a:sym typeface="DM Sans"/>
            </a:endParaRPr>
          </a:p>
        </p:txBody>
      </p:sp>
      <p:grpSp>
        <p:nvGrpSpPr>
          <p:cNvPr id="1528" name="Google Shape;1528;p101"/>
          <p:cNvGrpSpPr/>
          <p:nvPr/>
        </p:nvGrpSpPr>
        <p:grpSpPr>
          <a:xfrm>
            <a:off x="-468187" y="-571385"/>
            <a:ext cx="3040467" cy="3063559"/>
            <a:chOff x="2072550" y="1102425"/>
            <a:chExt cx="3426650" cy="3452675"/>
          </a:xfrm>
        </p:grpSpPr>
        <p:sp>
          <p:nvSpPr>
            <p:cNvPr id="1529" name="Google Shape;1529;p101"/>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F0E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01"/>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F0EB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01"/>
          <p:cNvSpPr/>
          <p:nvPr/>
        </p:nvSpPr>
        <p:spPr>
          <a:xfrm>
            <a:off x="5815250" y="-135251"/>
            <a:ext cx="4075659" cy="4624912"/>
          </a:xfrm>
          <a:custGeom>
            <a:rect b="b" l="l" r="r" t="t"/>
            <a:pathLst>
              <a:path extrusionOk="0" h="141597" w="124781">
                <a:moveTo>
                  <a:pt x="83126" y="1"/>
                </a:moveTo>
                <a:lnTo>
                  <a:pt x="13310" y="17891"/>
                </a:lnTo>
                <a:lnTo>
                  <a:pt x="1" y="85341"/>
                </a:lnTo>
                <a:lnTo>
                  <a:pt x="32459" y="118688"/>
                </a:lnTo>
                <a:lnTo>
                  <a:pt x="85174" y="141597"/>
                </a:lnTo>
                <a:lnTo>
                  <a:pt x="124781" y="97223"/>
                </a:lnTo>
                <a:lnTo>
                  <a:pt x="121995" y="55854"/>
                </a:lnTo>
                <a:lnTo>
                  <a:pt x="83126" y="1"/>
                </a:lnTo>
                <a:close/>
              </a:path>
            </a:pathLst>
          </a:custGeom>
          <a:solidFill>
            <a:srgbClr val="FFE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01"/>
          <p:cNvSpPr txBox="1"/>
          <p:nvPr>
            <p:ph type="title"/>
          </p:nvPr>
        </p:nvSpPr>
        <p:spPr>
          <a:xfrm>
            <a:off x="269150" y="278600"/>
            <a:ext cx="65838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Representation</a:t>
            </a:r>
            <a:r>
              <a:rPr lang="en"/>
              <a:t> and Transfer Learning</a:t>
            </a:r>
            <a:endParaRPr/>
          </a:p>
        </p:txBody>
      </p:sp>
      <p:grpSp>
        <p:nvGrpSpPr>
          <p:cNvPr id="1533" name="Google Shape;1533;p101"/>
          <p:cNvGrpSpPr/>
          <p:nvPr/>
        </p:nvGrpSpPr>
        <p:grpSpPr>
          <a:xfrm>
            <a:off x="99475" y="3935050"/>
            <a:ext cx="822025" cy="1179850"/>
            <a:chOff x="23275" y="3858850"/>
            <a:chExt cx="822025" cy="1179850"/>
          </a:xfrm>
        </p:grpSpPr>
        <p:pic>
          <p:nvPicPr>
            <p:cNvPr id="1534" name="Google Shape;1534;p101"/>
            <p:cNvPicPr preferRelativeResize="0"/>
            <p:nvPr/>
          </p:nvPicPr>
          <p:blipFill>
            <a:blip r:embed="rId9">
              <a:alphaModFix/>
            </a:blip>
            <a:stretch>
              <a:fillRect/>
            </a:stretch>
          </p:blipFill>
          <p:spPr>
            <a:xfrm>
              <a:off x="23275" y="3858850"/>
              <a:ext cx="821950" cy="821950"/>
            </a:xfrm>
            <a:prstGeom prst="rect">
              <a:avLst/>
            </a:prstGeom>
            <a:noFill/>
            <a:ln>
              <a:noFill/>
            </a:ln>
          </p:spPr>
        </p:pic>
        <p:sp>
          <p:nvSpPr>
            <p:cNvPr id="1535" name="Google Shape;1535;p101"/>
            <p:cNvSpPr txBox="1"/>
            <p:nvPr/>
          </p:nvSpPr>
          <p:spPr>
            <a:xfrm>
              <a:off x="23300" y="460460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Adhi Kuncoro</a:t>
              </a:r>
              <a:endParaRPr sz="900">
                <a:solidFill>
                  <a:schemeClr val="dk2"/>
                </a:solidFill>
                <a:latin typeface="DM Sans"/>
                <a:ea typeface="DM Sans"/>
                <a:cs typeface="DM Sans"/>
                <a:sym typeface="DM Sans"/>
              </a:endParaRPr>
            </a:p>
          </p:txBody>
        </p:sp>
      </p:grpSp>
      <p:grpSp>
        <p:nvGrpSpPr>
          <p:cNvPr id="1536" name="Google Shape;1536;p101"/>
          <p:cNvGrpSpPr/>
          <p:nvPr/>
        </p:nvGrpSpPr>
        <p:grpSpPr>
          <a:xfrm>
            <a:off x="950400" y="3937826"/>
            <a:ext cx="822000" cy="1179849"/>
            <a:chOff x="950400" y="3861626"/>
            <a:chExt cx="822000" cy="1179849"/>
          </a:xfrm>
        </p:grpSpPr>
        <p:pic>
          <p:nvPicPr>
            <p:cNvPr id="1537" name="Google Shape;1537;p101"/>
            <p:cNvPicPr preferRelativeResize="0"/>
            <p:nvPr/>
          </p:nvPicPr>
          <p:blipFill>
            <a:blip r:embed="rId10">
              <a:alphaModFix/>
            </a:blip>
            <a:stretch>
              <a:fillRect/>
            </a:stretch>
          </p:blipFill>
          <p:spPr>
            <a:xfrm>
              <a:off x="950450" y="3861626"/>
              <a:ext cx="821950" cy="821950"/>
            </a:xfrm>
            <a:prstGeom prst="rect">
              <a:avLst/>
            </a:prstGeom>
            <a:noFill/>
            <a:ln>
              <a:noFill/>
            </a:ln>
          </p:spPr>
        </p:pic>
        <p:sp>
          <p:nvSpPr>
            <p:cNvPr id="1538" name="Google Shape;1538;p101"/>
            <p:cNvSpPr txBox="1"/>
            <p:nvPr/>
          </p:nvSpPr>
          <p:spPr>
            <a:xfrm>
              <a:off x="950400" y="46073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Dani Yogatama</a:t>
              </a:r>
              <a:endParaRPr sz="900">
                <a:solidFill>
                  <a:schemeClr val="dk2"/>
                </a:solidFill>
                <a:latin typeface="DM Sans"/>
                <a:ea typeface="DM Sans"/>
                <a:cs typeface="DM Sans"/>
                <a:sym typeface="DM Sans"/>
              </a:endParaRPr>
            </a:p>
          </p:txBody>
        </p:sp>
      </p:grpSp>
      <p:grpSp>
        <p:nvGrpSpPr>
          <p:cNvPr id="1539" name="Google Shape;1539;p101"/>
          <p:cNvGrpSpPr/>
          <p:nvPr/>
        </p:nvGrpSpPr>
        <p:grpSpPr>
          <a:xfrm>
            <a:off x="1877550" y="3937812"/>
            <a:ext cx="822050" cy="1179875"/>
            <a:chOff x="1877550" y="3861612"/>
            <a:chExt cx="822050" cy="1179875"/>
          </a:xfrm>
        </p:grpSpPr>
        <p:sp>
          <p:nvSpPr>
            <p:cNvPr id="1540" name="Google Shape;1540;p101"/>
            <p:cNvSpPr txBox="1"/>
            <p:nvPr/>
          </p:nvSpPr>
          <p:spPr>
            <a:xfrm>
              <a:off x="1877550" y="4607388"/>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Lingpeng</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Kong</a:t>
              </a:r>
              <a:endParaRPr sz="900">
                <a:solidFill>
                  <a:schemeClr val="dk2"/>
                </a:solidFill>
                <a:latin typeface="DM Sans"/>
                <a:ea typeface="DM Sans"/>
                <a:cs typeface="DM Sans"/>
                <a:sym typeface="DM Sans"/>
              </a:endParaRPr>
            </a:p>
          </p:txBody>
        </p:sp>
        <p:pic>
          <p:nvPicPr>
            <p:cNvPr id="1541" name="Google Shape;1541;p101"/>
            <p:cNvPicPr preferRelativeResize="0"/>
            <p:nvPr/>
          </p:nvPicPr>
          <p:blipFill>
            <a:blip r:embed="rId11">
              <a:alphaModFix/>
            </a:blip>
            <a:stretch>
              <a:fillRect/>
            </a:stretch>
          </p:blipFill>
          <p:spPr>
            <a:xfrm>
              <a:off x="1877600" y="3861612"/>
              <a:ext cx="822000" cy="822000"/>
            </a:xfrm>
            <a:prstGeom prst="rect">
              <a:avLst/>
            </a:prstGeom>
            <a:noFill/>
            <a:ln>
              <a:noFill/>
            </a:ln>
          </p:spPr>
        </p:pic>
      </p:grpSp>
      <p:grpSp>
        <p:nvGrpSpPr>
          <p:cNvPr id="1542" name="Google Shape;1542;p101"/>
          <p:cNvGrpSpPr/>
          <p:nvPr/>
        </p:nvGrpSpPr>
        <p:grpSpPr>
          <a:xfrm>
            <a:off x="2728600" y="3937825"/>
            <a:ext cx="822000" cy="1179850"/>
            <a:chOff x="2804800" y="3861625"/>
            <a:chExt cx="822000" cy="1179850"/>
          </a:xfrm>
        </p:grpSpPr>
        <p:pic>
          <p:nvPicPr>
            <p:cNvPr id="1543" name="Google Shape;1543;p101"/>
            <p:cNvPicPr preferRelativeResize="0"/>
            <p:nvPr/>
          </p:nvPicPr>
          <p:blipFill>
            <a:blip r:embed="rId12">
              <a:alphaModFix/>
            </a:blip>
            <a:stretch>
              <a:fillRect/>
            </a:stretch>
          </p:blipFill>
          <p:spPr>
            <a:xfrm>
              <a:off x="2804825" y="3861625"/>
              <a:ext cx="821950" cy="821950"/>
            </a:xfrm>
            <a:prstGeom prst="rect">
              <a:avLst/>
            </a:prstGeom>
            <a:noFill/>
            <a:ln>
              <a:noFill/>
            </a:ln>
          </p:spPr>
        </p:pic>
        <p:sp>
          <p:nvSpPr>
            <p:cNvPr id="1544" name="Google Shape;1544;p101"/>
            <p:cNvSpPr txBox="1"/>
            <p:nvPr/>
          </p:nvSpPr>
          <p:spPr>
            <a:xfrm>
              <a:off x="2804800" y="46073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Sebastian</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Ruder</a:t>
              </a:r>
              <a:endParaRPr sz="900">
                <a:solidFill>
                  <a:schemeClr val="dk2"/>
                </a:solidFill>
                <a:latin typeface="DM Sans"/>
                <a:ea typeface="DM Sans"/>
                <a:cs typeface="DM Sans"/>
                <a:sym typeface="DM Sans"/>
              </a:endParaRPr>
            </a:p>
          </p:txBody>
        </p:sp>
      </p:grpSp>
      <p:grpSp>
        <p:nvGrpSpPr>
          <p:cNvPr id="1545" name="Google Shape;1545;p101"/>
          <p:cNvGrpSpPr/>
          <p:nvPr/>
        </p:nvGrpSpPr>
        <p:grpSpPr>
          <a:xfrm>
            <a:off x="3579600" y="3937825"/>
            <a:ext cx="822050" cy="1179850"/>
            <a:chOff x="3732000" y="3861625"/>
            <a:chExt cx="822050" cy="1179850"/>
          </a:xfrm>
        </p:grpSpPr>
        <p:pic>
          <p:nvPicPr>
            <p:cNvPr id="1546" name="Google Shape;1546;p101"/>
            <p:cNvPicPr preferRelativeResize="0"/>
            <p:nvPr/>
          </p:nvPicPr>
          <p:blipFill>
            <a:blip r:embed="rId13">
              <a:alphaModFix/>
            </a:blip>
            <a:stretch>
              <a:fillRect/>
            </a:stretch>
          </p:blipFill>
          <p:spPr>
            <a:xfrm>
              <a:off x="3732100" y="3861625"/>
              <a:ext cx="821950" cy="821950"/>
            </a:xfrm>
            <a:prstGeom prst="rect">
              <a:avLst/>
            </a:prstGeom>
            <a:noFill/>
            <a:ln>
              <a:noFill/>
            </a:ln>
          </p:spPr>
        </p:pic>
        <p:sp>
          <p:nvSpPr>
            <p:cNvPr id="1547" name="Google Shape;1547;p101"/>
            <p:cNvSpPr txBox="1"/>
            <p:nvPr/>
          </p:nvSpPr>
          <p:spPr>
            <a:xfrm>
              <a:off x="3732000" y="46073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Kazuya</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Kawakami</a:t>
              </a:r>
              <a:endParaRPr sz="900">
                <a:solidFill>
                  <a:schemeClr val="dk2"/>
                </a:solidFill>
                <a:latin typeface="DM Sans"/>
                <a:ea typeface="DM Sans"/>
                <a:cs typeface="DM Sans"/>
                <a:sym typeface="DM Sans"/>
              </a:endParaRPr>
            </a:p>
          </p:txBody>
        </p:sp>
      </p:grpSp>
      <p:sp>
        <p:nvSpPr>
          <p:cNvPr id="1548" name="Google Shape;1548;p101"/>
          <p:cNvSpPr txBox="1"/>
          <p:nvPr>
            <p:ph idx="1" type="body"/>
          </p:nvPr>
        </p:nvSpPr>
        <p:spPr>
          <a:xfrm>
            <a:off x="269150" y="704850"/>
            <a:ext cx="8541000" cy="51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rgbClr val="14234B"/>
                </a:solidFill>
              </a:rPr>
              <a:t>We are interested in learning robust and transferable representations. Our research directions in this area include:</a:t>
            </a:r>
            <a:endParaRPr sz="1400">
              <a:solidFill>
                <a:srgbClr val="14234B"/>
              </a:solidFill>
            </a:endParaRPr>
          </a:p>
        </p:txBody>
      </p:sp>
      <p:sp>
        <p:nvSpPr>
          <p:cNvPr id="1549" name="Google Shape;1549;p101"/>
          <p:cNvSpPr txBox="1"/>
          <p:nvPr>
            <p:ph idx="1" type="body"/>
          </p:nvPr>
        </p:nvSpPr>
        <p:spPr>
          <a:xfrm>
            <a:off x="269150" y="1209675"/>
            <a:ext cx="6486000" cy="7893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rgbClr val="14234B"/>
              </a:buClr>
              <a:buSzPts val="1400"/>
              <a:buChar char="●"/>
            </a:pPr>
            <a:r>
              <a:rPr lang="en" sz="1400">
                <a:solidFill>
                  <a:srgbClr val="14234B"/>
                </a:solidFill>
              </a:rPr>
              <a:t>What biases and architectures allow us to deal with the full complexity of natural language across a variety of tasks?</a:t>
            </a:r>
            <a:endParaRPr sz="1400">
              <a:solidFill>
                <a:srgbClr val="14234B"/>
              </a:solidFill>
            </a:endParaRPr>
          </a:p>
          <a:p>
            <a:pPr indent="-317500" lvl="0" marL="457200" rtl="0" algn="l">
              <a:spcBef>
                <a:spcPts val="0"/>
              </a:spcBef>
              <a:spcAft>
                <a:spcPts val="0"/>
              </a:spcAft>
              <a:buClr>
                <a:srgbClr val="14234B"/>
              </a:buClr>
              <a:buSzPts val="1400"/>
              <a:buChar char="●"/>
            </a:pPr>
            <a:r>
              <a:rPr lang="en" sz="1400">
                <a:solidFill>
                  <a:srgbClr val="14234B"/>
                </a:solidFill>
              </a:rPr>
              <a:t>How can we effectively store and reuse representations?</a:t>
            </a:r>
            <a:endParaRPr sz="1400">
              <a:solidFill>
                <a:srgbClr val="14234B"/>
              </a:solidFill>
            </a:endParaRPr>
          </a:p>
          <a:p>
            <a:pPr indent="-317500" lvl="0" marL="457200" rtl="0" algn="l">
              <a:spcBef>
                <a:spcPts val="0"/>
              </a:spcBef>
              <a:spcAft>
                <a:spcPts val="0"/>
              </a:spcAft>
              <a:buClr>
                <a:srgbClr val="14234B"/>
              </a:buClr>
              <a:buSzPts val="1400"/>
              <a:buChar char="●"/>
            </a:pPr>
            <a:r>
              <a:rPr lang="en" sz="1400">
                <a:solidFill>
                  <a:srgbClr val="14234B"/>
                </a:solidFill>
              </a:rPr>
              <a:t>How can we adapt to new tasks in environments with limited amounts of data? </a:t>
            </a:r>
            <a:endParaRPr sz="1400">
              <a:solidFill>
                <a:srgbClr val="14234B"/>
              </a:solidFill>
            </a:endParaRPr>
          </a:p>
        </p:txBody>
      </p:sp>
      <p:pic>
        <p:nvPicPr>
          <p:cNvPr id="1550" name="Google Shape;1550;p101"/>
          <p:cNvPicPr preferRelativeResize="0"/>
          <p:nvPr/>
        </p:nvPicPr>
        <p:blipFill rotWithShape="1">
          <a:blip r:embed="rId14">
            <a:alphaModFix/>
          </a:blip>
          <a:srcRect b="5263" l="1890" r="50379" t="13130"/>
          <a:stretch/>
        </p:blipFill>
        <p:spPr>
          <a:xfrm>
            <a:off x="6831200" y="1537125"/>
            <a:ext cx="2227049" cy="1483824"/>
          </a:xfrm>
          <a:prstGeom prst="rect">
            <a:avLst/>
          </a:prstGeom>
          <a:noFill/>
          <a:ln>
            <a:noFill/>
          </a:ln>
        </p:spPr>
      </p:pic>
      <p:sp>
        <p:nvSpPr>
          <p:cNvPr id="1551" name="Google Shape;1551;p101"/>
          <p:cNvSpPr txBox="1"/>
          <p:nvPr>
            <p:ph idx="1" type="body"/>
          </p:nvPr>
        </p:nvSpPr>
        <p:spPr>
          <a:xfrm>
            <a:off x="6908425" y="3063650"/>
            <a:ext cx="2227200" cy="4575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u="sng">
                <a:solidFill>
                  <a:schemeClr val="hlink"/>
                </a:solidFill>
                <a:hlinkClick r:id="rId15"/>
              </a:rPr>
              <a:t>Learning Robust and Multilingual Speech Representations</a:t>
            </a:r>
            <a:r>
              <a:rPr lang="en"/>
              <a:t> </a:t>
            </a:r>
            <a:br>
              <a:rPr lang="en"/>
            </a:br>
            <a:r>
              <a:rPr lang="en"/>
              <a:t>(arXiv 2020)</a:t>
            </a:r>
            <a:endParaRPr/>
          </a:p>
        </p:txBody>
      </p:sp>
      <p:grpSp>
        <p:nvGrpSpPr>
          <p:cNvPr id="1552" name="Google Shape;1552;p101"/>
          <p:cNvGrpSpPr/>
          <p:nvPr/>
        </p:nvGrpSpPr>
        <p:grpSpPr>
          <a:xfrm>
            <a:off x="4430750" y="3955363"/>
            <a:ext cx="822000" cy="1144774"/>
            <a:chOff x="83275" y="3896701"/>
            <a:chExt cx="822000" cy="1144774"/>
          </a:xfrm>
        </p:grpSpPr>
        <p:pic>
          <p:nvPicPr>
            <p:cNvPr id="1553" name="Google Shape;1553;p101"/>
            <p:cNvPicPr preferRelativeResize="0"/>
            <p:nvPr/>
          </p:nvPicPr>
          <p:blipFill>
            <a:blip r:embed="rId16">
              <a:alphaModFix/>
            </a:blip>
            <a:stretch>
              <a:fillRect/>
            </a:stretch>
          </p:blipFill>
          <p:spPr>
            <a:xfrm>
              <a:off x="83425" y="3896701"/>
              <a:ext cx="798996" cy="798990"/>
            </a:xfrm>
            <a:prstGeom prst="rect">
              <a:avLst/>
            </a:prstGeom>
            <a:noFill/>
            <a:ln>
              <a:noFill/>
            </a:ln>
          </p:spPr>
        </p:pic>
        <p:sp>
          <p:nvSpPr>
            <p:cNvPr id="1554" name="Google Shape;1554;p101"/>
            <p:cNvSpPr txBox="1"/>
            <p:nvPr/>
          </p:nvSpPr>
          <p:spPr>
            <a:xfrm>
              <a:off x="83275" y="46073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Lei</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Yu</a:t>
              </a:r>
              <a:endParaRPr sz="900">
                <a:solidFill>
                  <a:schemeClr val="dk2"/>
                </a:solidFill>
                <a:latin typeface="DM Sans"/>
                <a:ea typeface="DM Sans"/>
                <a:cs typeface="DM Sans"/>
                <a:sym typeface="DM Sans"/>
              </a:endParaRPr>
            </a:p>
          </p:txBody>
        </p:sp>
      </p:grpSp>
      <p:sp>
        <p:nvSpPr>
          <p:cNvPr id="1555" name="Google Shape;1555;p101"/>
          <p:cNvSpPr txBox="1"/>
          <p:nvPr/>
        </p:nvSpPr>
        <p:spPr>
          <a:xfrm>
            <a:off x="5298700" y="4719850"/>
            <a:ext cx="8220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Kris</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Cao</a:t>
            </a:r>
            <a:endParaRPr sz="900">
              <a:solidFill>
                <a:schemeClr val="dk2"/>
              </a:solidFill>
              <a:latin typeface="DM Sans"/>
              <a:ea typeface="DM Sans"/>
              <a:cs typeface="DM Sans"/>
              <a:sym typeface="DM Sans"/>
            </a:endParaRPr>
          </a:p>
        </p:txBody>
      </p:sp>
      <p:grpSp>
        <p:nvGrpSpPr>
          <p:cNvPr id="1556" name="Google Shape;1556;p101"/>
          <p:cNvGrpSpPr/>
          <p:nvPr/>
        </p:nvGrpSpPr>
        <p:grpSpPr>
          <a:xfrm>
            <a:off x="6004498" y="3955363"/>
            <a:ext cx="1190100" cy="1162338"/>
            <a:chOff x="6309298" y="3879163"/>
            <a:chExt cx="1190100" cy="1162338"/>
          </a:xfrm>
        </p:grpSpPr>
        <p:pic>
          <p:nvPicPr>
            <p:cNvPr id="1557" name="Google Shape;1557;p101"/>
            <p:cNvPicPr preferRelativeResize="0"/>
            <p:nvPr/>
          </p:nvPicPr>
          <p:blipFill>
            <a:blip r:embed="rId17">
              <a:alphaModFix/>
            </a:blip>
            <a:stretch>
              <a:fillRect/>
            </a:stretch>
          </p:blipFill>
          <p:spPr>
            <a:xfrm>
              <a:off x="6461730" y="3879163"/>
              <a:ext cx="821950" cy="821950"/>
            </a:xfrm>
            <a:prstGeom prst="rect">
              <a:avLst/>
            </a:prstGeom>
            <a:noFill/>
            <a:ln>
              <a:noFill/>
            </a:ln>
          </p:spPr>
        </p:pic>
        <p:sp>
          <p:nvSpPr>
            <p:cNvPr id="1558" name="Google Shape;1558;p101"/>
            <p:cNvSpPr txBox="1"/>
            <p:nvPr/>
          </p:nvSpPr>
          <p:spPr>
            <a:xfrm>
              <a:off x="6309298" y="4607400"/>
              <a:ext cx="11901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Cyprien de Masson d'Autume</a:t>
              </a:r>
              <a:endParaRPr sz="900">
                <a:solidFill>
                  <a:schemeClr val="dk2"/>
                </a:solidFill>
                <a:latin typeface="DM Sans"/>
                <a:ea typeface="DM Sans"/>
                <a:cs typeface="DM Sans"/>
                <a:sym typeface="DM Sans"/>
              </a:endParaRPr>
            </a:p>
          </p:txBody>
        </p:sp>
      </p:grpSp>
      <p:pic>
        <p:nvPicPr>
          <p:cNvPr id="1559" name="Google Shape;1559;p101"/>
          <p:cNvPicPr preferRelativeResize="0"/>
          <p:nvPr/>
        </p:nvPicPr>
        <p:blipFill>
          <a:blip r:embed="rId18">
            <a:alphaModFix/>
          </a:blip>
          <a:stretch>
            <a:fillRect/>
          </a:stretch>
        </p:blipFill>
        <p:spPr>
          <a:xfrm>
            <a:off x="5277700" y="3955375"/>
            <a:ext cx="821950" cy="823567"/>
          </a:xfrm>
          <a:prstGeom prst="rect">
            <a:avLst/>
          </a:prstGeom>
          <a:noFill/>
          <a:ln>
            <a:noFill/>
          </a:ln>
        </p:spPr>
      </p:pic>
      <p:cxnSp>
        <p:nvCxnSpPr>
          <p:cNvPr id="1560" name="Google Shape;1560;p101"/>
          <p:cNvCxnSpPr/>
          <p:nvPr/>
        </p:nvCxnSpPr>
        <p:spPr>
          <a:xfrm>
            <a:off x="99467" y="3871075"/>
            <a:ext cx="7017300" cy="0"/>
          </a:xfrm>
          <a:prstGeom prst="straightConnector1">
            <a:avLst/>
          </a:prstGeom>
          <a:noFill/>
          <a:ln cap="flat" cmpd="sng" w="9525">
            <a:solidFill>
              <a:srgbClr val="FFDEA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02"/>
          <p:cNvSpPr/>
          <p:nvPr/>
        </p:nvSpPr>
        <p:spPr>
          <a:xfrm>
            <a:off x="6072550" y="-749286"/>
            <a:ext cx="5428756" cy="5432863"/>
          </a:xfrm>
          <a:custGeom>
            <a:rect b="b" l="l" r="r" t="t"/>
            <a:pathLst>
              <a:path extrusionOk="0" h="132283" w="132183">
                <a:moveTo>
                  <a:pt x="77135" y="1"/>
                </a:moveTo>
                <a:lnTo>
                  <a:pt x="6143" y="8392"/>
                </a:lnTo>
                <a:lnTo>
                  <a:pt x="1" y="82673"/>
                </a:lnTo>
                <a:lnTo>
                  <a:pt x="42948" y="132283"/>
                </a:lnTo>
                <a:lnTo>
                  <a:pt x="111976" y="108351"/>
                </a:lnTo>
                <a:lnTo>
                  <a:pt x="132182" y="35295"/>
                </a:lnTo>
                <a:lnTo>
                  <a:pt x="77135" y="1"/>
                </a:lnTo>
                <a:close/>
              </a:path>
            </a:pathLst>
          </a:custGeom>
          <a:solidFill>
            <a:srgbClr val="F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6" name="Google Shape;1566;p102"/>
          <p:cNvGrpSpPr/>
          <p:nvPr/>
        </p:nvGrpSpPr>
        <p:grpSpPr>
          <a:xfrm>
            <a:off x="-441433" y="-365967"/>
            <a:ext cx="3187963" cy="2496148"/>
            <a:chOff x="1876600" y="1331100"/>
            <a:chExt cx="3607925" cy="2824975"/>
          </a:xfrm>
        </p:grpSpPr>
        <p:sp>
          <p:nvSpPr>
            <p:cNvPr id="1567" name="Google Shape;1567;p102"/>
            <p:cNvSpPr/>
            <p:nvPr/>
          </p:nvSpPr>
          <p:spPr>
            <a:xfrm>
              <a:off x="1943750" y="1911775"/>
              <a:ext cx="3540775" cy="2244300"/>
            </a:xfrm>
            <a:custGeom>
              <a:rect b="b" l="l" r="r" t="t"/>
              <a:pathLst>
                <a:path extrusionOk="0" fill="none" h="89772" w="141631">
                  <a:moveTo>
                    <a:pt x="140103" y="1"/>
                  </a:moveTo>
                  <a:lnTo>
                    <a:pt x="140439" y="1712"/>
                  </a:lnTo>
                  <a:lnTo>
                    <a:pt x="140976" y="5170"/>
                  </a:lnTo>
                  <a:lnTo>
                    <a:pt x="141362" y="8610"/>
                  </a:lnTo>
                  <a:lnTo>
                    <a:pt x="141580" y="12051"/>
                  </a:lnTo>
                  <a:lnTo>
                    <a:pt x="141630" y="15474"/>
                  </a:lnTo>
                  <a:lnTo>
                    <a:pt x="141529" y="18864"/>
                  </a:lnTo>
                  <a:lnTo>
                    <a:pt x="141278" y="22238"/>
                  </a:lnTo>
                  <a:lnTo>
                    <a:pt x="140875" y="25578"/>
                  </a:lnTo>
                  <a:lnTo>
                    <a:pt x="140321" y="28901"/>
                  </a:lnTo>
                  <a:lnTo>
                    <a:pt x="139616" y="32173"/>
                  </a:lnTo>
                  <a:lnTo>
                    <a:pt x="138777" y="35395"/>
                  </a:lnTo>
                  <a:lnTo>
                    <a:pt x="137787" y="38567"/>
                  </a:lnTo>
                  <a:lnTo>
                    <a:pt x="136679" y="41706"/>
                  </a:lnTo>
                  <a:lnTo>
                    <a:pt x="135421" y="44777"/>
                  </a:lnTo>
                  <a:lnTo>
                    <a:pt x="134028" y="47781"/>
                  </a:lnTo>
                  <a:lnTo>
                    <a:pt x="132500" y="50735"/>
                  </a:lnTo>
                  <a:lnTo>
                    <a:pt x="130856" y="53605"/>
                  </a:lnTo>
                  <a:lnTo>
                    <a:pt x="129077" y="56408"/>
                  </a:lnTo>
                  <a:lnTo>
                    <a:pt x="127180" y="59126"/>
                  </a:lnTo>
                  <a:lnTo>
                    <a:pt x="125166" y="61761"/>
                  </a:lnTo>
                  <a:lnTo>
                    <a:pt x="123035" y="64312"/>
                  </a:lnTo>
                  <a:lnTo>
                    <a:pt x="120769" y="66763"/>
                  </a:lnTo>
                  <a:lnTo>
                    <a:pt x="118420" y="69129"/>
                  </a:lnTo>
                  <a:lnTo>
                    <a:pt x="115936" y="71378"/>
                  </a:lnTo>
                  <a:lnTo>
                    <a:pt x="113351" y="73543"/>
                  </a:lnTo>
                  <a:lnTo>
                    <a:pt x="110666" y="75574"/>
                  </a:lnTo>
                  <a:lnTo>
                    <a:pt x="107880" y="77504"/>
                  </a:lnTo>
                  <a:lnTo>
                    <a:pt x="104977" y="79299"/>
                  </a:lnTo>
                  <a:lnTo>
                    <a:pt x="101989" y="80978"/>
                  </a:lnTo>
                  <a:lnTo>
                    <a:pt x="98901" y="82538"/>
                  </a:lnTo>
                  <a:lnTo>
                    <a:pt x="95729" y="83948"/>
                  </a:lnTo>
                  <a:lnTo>
                    <a:pt x="92457" y="85224"/>
                  </a:lnTo>
                  <a:lnTo>
                    <a:pt x="90795" y="85811"/>
                  </a:lnTo>
                  <a:lnTo>
                    <a:pt x="89134" y="86365"/>
                  </a:lnTo>
                  <a:lnTo>
                    <a:pt x="85794" y="87321"/>
                  </a:lnTo>
                  <a:lnTo>
                    <a:pt x="82437" y="88127"/>
                  </a:lnTo>
                  <a:lnTo>
                    <a:pt x="79081" y="88765"/>
                  </a:lnTo>
                  <a:lnTo>
                    <a:pt x="75724" y="89251"/>
                  </a:lnTo>
                  <a:lnTo>
                    <a:pt x="72368" y="89570"/>
                  </a:lnTo>
                  <a:lnTo>
                    <a:pt x="69028" y="89755"/>
                  </a:lnTo>
                  <a:lnTo>
                    <a:pt x="65688" y="89772"/>
                  </a:lnTo>
                  <a:lnTo>
                    <a:pt x="62365" y="89654"/>
                  </a:lnTo>
                  <a:lnTo>
                    <a:pt x="59059" y="89386"/>
                  </a:lnTo>
                  <a:lnTo>
                    <a:pt x="55769" y="88966"/>
                  </a:lnTo>
                  <a:lnTo>
                    <a:pt x="52530" y="88412"/>
                  </a:lnTo>
                  <a:lnTo>
                    <a:pt x="49308" y="87707"/>
                  </a:lnTo>
                  <a:lnTo>
                    <a:pt x="46136" y="86868"/>
                  </a:lnTo>
                  <a:lnTo>
                    <a:pt x="42998" y="85895"/>
                  </a:lnTo>
                  <a:lnTo>
                    <a:pt x="39910" y="84787"/>
                  </a:lnTo>
                  <a:lnTo>
                    <a:pt x="36889" y="83545"/>
                  </a:lnTo>
                  <a:lnTo>
                    <a:pt x="33901" y="82169"/>
                  </a:lnTo>
                  <a:lnTo>
                    <a:pt x="30981" y="80659"/>
                  </a:lnTo>
                  <a:lnTo>
                    <a:pt x="28145" y="79031"/>
                  </a:lnTo>
                  <a:lnTo>
                    <a:pt x="25359" y="77269"/>
                  </a:lnTo>
                  <a:lnTo>
                    <a:pt x="22657" y="75389"/>
                  </a:lnTo>
                  <a:lnTo>
                    <a:pt x="20039" y="73392"/>
                  </a:lnTo>
                  <a:lnTo>
                    <a:pt x="17505" y="71277"/>
                  </a:lnTo>
                  <a:lnTo>
                    <a:pt x="15054" y="69028"/>
                  </a:lnTo>
                  <a:lnTo>
                    <a:pt x="12705" y="66679"/>
                  </a:lnTo>
                  <a:lnTo>
                    <a:pt x="10439" y="64212"/>
                  </a:lnTo>
                  <a:lnTo>
                    <a:pt x="8291" y="61644"/>
                  </a:lnTo>
                  <a:lnTo>
                    <a:pt x="6243" y="58942"/>
                  </a:lnTo>
                  <a:lnTo>
                    <a:pt x="4313" y="56156"/>
                  </a:lnTo>
                  <a:lnTo>
                    <a:pt x="2501" y="53252"/>
                  </a:lnTo>
                  <a:lnTo>
                    <a:pt x="806" y="50248"/>
                  </a:lnTo>
                  <a:lnTo>
                    <a:pt x="0" y="48704"/>
                  </a:lnTo>
                </a:path>
              </a:pathLst>
            </a:custGeom>
            <a:noFill/>
            <a:ln cap="rnd" cmpd="sng" w="9525">
              <a:solidFill>
                <a:srgbClr val="FFDE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02"/>
            <p:cNvSpPr/>
            <p:nvPr/>
          </p:nvSpPr>
          <p:spPr>
            <a:xfrm>
              <a:off x="1876600" y="1331100"/>
              <a:ext cx="3577275" cy="2217025"/>
            </a:xfrm>
            <a:custGeom>
              <a:rect b="b" l="l" r="r" t="t"/>
              <a:pathLst>
                <a:path extrusionOk="0" fill="none" h="88681" w="143091">
                  <a:moveTo>
                    <a:pt x="84334" y="81346"/>
                  </a:moveTo>
                  <a:lnTo>
                    <a:pt x="82505" y="81967"/>
                  </a:lnTo>
                  <a:lnTo>
                    <a:pt x="78880" y="83109"/>
                  </a:lnTo>
                  <a:lnTo>
                    <a:pt x="75289" y="84149"/>
                  </a:lnTo>
                  <a:lnTo>
                    <a:pt x="71747" y="85072"/>
                  </a:lnTo>
                  <a:lnTo>
                    <a:pt x="68257" y="85895"/>
                  </a:lnTo>
                  <a:lnTo>
                    <a:pt x="64799" y="86599"/>
                  </a:lnTo>
                  <a:lnTo>
                    <a:pt x="61409" y="87204"/>
                  </a:lnTo>
                  <a:lnTo>
                    <a:pt x="58069" y="87690"/>
                  </a:lnTo>
                  <a:lnTo>
                    <a:pt x="54797" y="88093"/>
                  </a:lnTo>
                  <a:lnTo>
                    <a:pt x="51574" y="88378"/>
                  </a:lnTo>
                  <a:lnTo>
                    <a:pt x="48419" y="88580"/>
                  </a:lnTo>
                  <a:lnTo>
                    <a:pt x="45348" y="88680"/>
                  </a:lnTo>
                  <a:lnTo>
                    <a:pt x="42327" y="88680"/>
                  </a:lnTo>
                  <a:lnTo>
                    <a:pt x="39390" y="88597"/>
                  </a:lnTo>
                  <a:lnTo>
                    <a:pt x="36537" y="88412"/>
                  </a:lnTo>
                  <a:lnTo>
                    <a:pt x="33768" y="88127"/>
                  </a:lnTo>
                  <a:lnTo>
                    <a:pt x="31066" y="87774"/>
                  </a:lnTo>
                  <a:lnTo>
                    <a:pt x="28464" y="87321"/>
                  </a:lnTo>
                  <a:lnTo>
                    <a:pt x="25964" y="86784"/>
                  </a:lnTo>
                  <a:lnTo>
                    <a:pt x="23547" y="86163"/>
                  </a:lnTo>
                  <a:lnTo>
                    <a:pt x="21231" y="85458"/>
                  </a:lnTo>
                  <a:lnTo>
                    <a:pt x="19016" y="84669"/>
                  </a:lnTo>
                  <a:lnTo>
                    <a:pt x="16901" y="83797"/>
                  </a:lnTo>
                  <a:lnTo>
                    <a:pt x="14887" y="82857"/>
                  </a:lnTo>
                  <a:lnTo>
                    <a:pt x="13008" y="81833"/>
                  </a:lnTo>
                  <a:lnTo>
                    <a:pt x="11229" y="80742"/>
                  </a:lnTo>
                  <a:lnTo>
                    <a:pt x="9567" y="79584"/>
                  </a:lnTo>
                  <a:lnTo>
                    <a:pt x="8023" y="78342"/>
                  </a:lnTo>
                  <a:lnTo>
                    <a:pt x="6613" y="77033"/>
                  </a:lnTo>
                  <a:lnTo>
                    <a:pt x="5321" y="75657"/>
                  </a:lnTo>
                  <a:lnTo>
                    <a:pt x="4163" y="74214"/>
                  </a:lnTo>
                  <a:lnTo>
                    <a:pt x="3139" y="72720"/>
                  </a:lnTo>
                  <a:lnTo>
                    <a:pt x="2686" y="71931"/>
                  </a:lnTo>
                  <a:lnTo>
                    <a:pt x="2686" y="71931"/>
                  </a:lnTo>
                  <a:lnTo>
                    <a:pt x="2669" y="71914"/>
                  </a:lnTo>
                  <a:lnTo>
                    <a:pt x="2099" y="70740"/>
                  </a:lnTo>
                  <a:lnTo>
                    <a:pt x="1545" y="69565"/>
                  </a:lnTo>
                  <a:lnTo>
                    <a:pt x="1495" y="69447"/>
                  </a:lnTo>
                  <a:lnTo>
                    <a:pt x="1444" y="69330"/>
                  </a:lnTo>
                  <a:lnTo>
                    <a:pt x="1125" y="68474"/>
                  </a:lnTo>
                  <a:lnTo>
                    <a:pt x="605" y="66729"/>
                  </a:lnTo>
                  <a:lnTo>
                    <a:pt x="253" y="64950"/>
                  </a:lnTo>
                  <a:lnTo>
                    <a:pt x="51" y="63154"/>
                  </a:lnTo>
                  <a:lnTo>
                    <a:pt x="18" y="62248"/>
                  </a:lnTo>
                  <a:lnTo>
                    <a:pt x="1" y="61274"/>
                  </a:lnTo>
                  <a:lnTo>
                    <a:pt x="85" y="59311"/>
                  </a:lnTo>
                  <a:lnTo>
                    <a:pt x="337" y="57347"/>
                  </a:lnTo>
                  <a:lnTo>
                    <a:pt x="739" y="55383"/>
                  </a:lnTo>
                  <a:lnTo>
                    <a:pt x="1276" y="53403"/>
                  </a:lnTo>
                  <a:lnTo>
                    <a:pt x="1964" y="51439"/>
                  </a:lnTo>
                  <a:lnTo>
                    <a:pt x="2787" y="49459"/>
                  </a:lnTo>
                  <a:lnTo>
                    <a:pt x="3743" y="47496"/>
                  </a:lnTo>
                  <a:lnTo>
                    <a:pt x="4834" y="45532"/>
                  </a:lnTo>
                  <a:lnTo>
                    <a:pt x="6043" y="43568"/>
                  </a:lnTo>
                  <a:lnTo>
                    <a:pt x="7385" y="41622"/>
                  </a:lnTo>
                  <a:lnTo>
                    <a:pt x="8829" y="39692"/>
                  </a:lnTo>
                  <a:lnTo>
                    <a:pt x="10406" y="37778"/>
                  </a:lnTo>
                  <a:lnTo>
                    <a:pt x="12084" y="35882"/>
                  </a:lnTo>
                  <a:lnTo>
                    <a:pt x="13880" y="34019"/>
                  </a:lnTo>
                  <a:lnTo>
                    <a:pt x="15777" y="32156"/>
                  </a:lnTo>
                  <a:lnTo>
                    <a:pt x="17757" y="30343"/>
                  </a:lnTo>
                  <a:lnTo>
                    <a:pt x="19855" y="28531"/>
                  </a:lnTo>
                  <a:lnTo>
                    <a:pt x="22037" y="26769"/>
                  </a:lnTo>
                  <a:lnTo>
                    <a:pt x="24319" y="25040"/>
                  </a:lnTo>
                  <a:lnTo>
                    <a:pt x="27877" y="22506"/>
                  </a:lnTo>
                  <a:lnTo>
                    <a:pt x="32929" y="19267"/>
                  </a:lnTo>
                  <a:lnTo>
                    <a:pt x="38266" y="16212"/>
                  </a:lnTo>
                  <a:lnTo>
                    <a:pt x="43854" y="13359"/>
                  </a:lnTo>
                  <a:lnTo>
                    <a:pt x="49695" y="10724"/>
                  </a:lnTo>
                  <a:lnTo>
                    <a:pt x="55720" y="8341"/>
                  </a:lnTo>
                  <a:lnTo>
                    <a:pt x="58808" y="7250"/>
                  </a:lnTo>
                  <a:lnTo>
                    <a:pt x="61913" y="6193"/>
                  </a:lnTo>
                  <a:lnTo>
                    <a:pt x="68156" y="4380"/>
                  </a:lnTo>
                  <a:lnTo>
                    <a:pt x="74365" y="2853"/>
                  </a:lnTo>
                  <a:lnTo>
                    <a:pt x="80542" y="1662"/>
                  </a:lnTo>
                  <a:lnTo>
                    <a:pt x="86617" y="789"/>
                  </a:lnTo>
                  <a:lnTo>
                    <a:pt x="92575" y="235"/>
                  </a:lnTo>
                  <a:lnTo>
                    <a:pt x="96955" y="34"/>
                  </a:lnTo>
                  <a:lnTo>
                    <a:pt x="99808" y="0"/>
                  </a:lnTo>
                  <a:lnTo>
                    <a:pt x="102611" y="51"/>
                  </a:lnTo>
                  <a:lnTo>
                    <a:pt x="105380" y="168"/>
                  </a:lnTo>
                  <a:lnTo>
                    <a:pt x="108065" y="386"/>
                  </a:lnTo>
                  <a:lnTo>
                    <a:pt x="110700" y="671"/>
                  </a:lnTo>
                  <a:lnTo>
                    <a:pt x="113268" y="1058"/>
                  </a:lnTo>
                  <a:lnTo>
                    <a:pt x="115752" y="1511"/>
                  </a:lnTo>
                  <a:lnTo>
                    <a:pt x="118169" y="2048"/>
                  </a:lnTo>
                  <a:lnTo>
                    <a:pt x="120501" y="2669"/>
                  </a:lnTo>
                  <a:lnTo>
                    <a:pt x="122750" y="3390"/>
                  </a:lnTo>
                  <a:lnTo>
                    <a:pt x="124915" y="4179"/>
                  </a:lnTo>
                  <a:lnTo>
                    <a:pt x="126980" y="5052"/>
                  </a:lnTo>
                  <a:lnTo>
                    <a:pt x="128943" y="6025"/>
                  </a:lnTo>
                  <a:lnTo>
                    <a:pt x="130806" y="7066"/>
                  </a:lnTo>
                  <a:lnTo>
                    <a:pt x="132568" y="8207"/>
                  </a:lnTo>
                  <a:lnTo>
                    <a:pt x="134213" y="9415"/>
                  </a:lnTo>
                  <a:lnTo>
                    <a:pt x="135740" y="10724"/>
                  </a:lnTo>
                  <a:lnTo>
                    <a:pt x="137133" y="12117"/>
                  </a:lnTo>
                  <a:lnTo>
                    <a:pt x="138425" y="13594"/>
                  </a:lnTo>
                  <a:lnTo>
                    <a:pt x="139013" y="14383"/>
                  </a:lnTo>
                  <a:lnTo>
                    <a:pt x="139583" y="15189"/>
                  </a:lnTo>
                  <a:lnTo>
                    <a:pt x="140624" y="16900"/>
                  </a:lnTo>
                  <a:lnTo>
                    <a:pt x="141480" y="18713"/>
                  </a:lnTo>
                  <a:lnTo>
                    <a:pt x="142168" y="20593"/>
                  </a:lnTo>
                  <a:lnTo>
                    <a:pt x="142436" y="21566"/>
                  </a:lnTo>
                  <a:lnTo>
                    <a:pt x="142436" y="21583"/>
                  </a:lnTo>
                  <a:lnTo>
                    <a:pt x="142621" y="22388"/>
                  </a:lnTo>
                  <a:lnTo>
                    <a:pt x="142789" y="23194"/>
                  </a:lnTo>
                  <a:lnTo>
                    <a:pt x="142789" y="23211"/>
                  </a:lnTo>
                  <a:lnTo>
                    <a:pt x="142789" y="23211"/>
                  </a:lnTo>
                  <a:lnTo>
                    <a:pt x="142923" y="24117"/>
                  </a:lnTo>
                  <a:lnTo>
                    <a:pt x="143074" y="25930"/>
                  </a:lnTo>
                  <a:lnTo>
                    <a:pt x="143091" y="27793"/>
                  </a:lnTo>
                  <a:lnTo>
                    <a:pt x="142957" y="29672"/>
                  </a:lnTo>
                  <a:lnTo>
                    <a:pt x="142671" y="31585"/>
                  </a:lnTo>
                  <a:lnTo>
                    <a:pt x="142252" y="33515"/>
                  </a:lnTo>
                  <a:lnTo>
                    <a:pt x="141698" y="35479"/>
                  </a:lnTo>
                  <a:lnTo>
                    <a:pt x="140976" y="37443"/>
                  </a:lnTo>
                  <a:lnTo>
                    <a:pt x="140137" y="39423"/>
                  </a:lnTo>
                  <a:lnTo>
                    <a:pt x="139164" y="41420"/>
                  </a:lnTo>
                  <a:lnTo>
                    <a:pt x="138039" y="43417"/>
                  </a:lnTo>
                  <a:lnTo>
                    <a:pt x="136797" y="45414"/>
                  </a:lnTo>
                  <a:lnTo>
                    <a:pt x="135404" y="47412"/>
                  </a:lnTo>
                  <a:lnTo>
                    <a:pt x="133894" y="49409"/>
                  </a:lnTo>
                  <a:lnTo>
                    <a:pt x="132249" y="51389"/>
                  </a:lnTo>
                  <a:lnTo>
                    <a:pt x="130487" y="53369"/>
                  </a:lnTo>
                  <a:lnTo>
                    <a:pt x="128591" y="55316"/>
                  </a:lnTo>
                  <a:lnTo>
                    <a:pt x="126577" y="57263"/>
                  </a:lnTo>
                  <a:lnTo>
                    <a:pt x="124429" y="59193"/>
                  </a:lnTo>
                  <a:lnTo>
                    <a:pt x="122163" y="61090"/>
                  </a:lnTo>
                  <a:lnTo>
                    <a:pt x="119780" y="62952"/>
                  </a:lnTo>
                  <a:lnTo>
                    <a:pt x="117279" y="64799"/>
                  </a:lnTo>
                  <a:lnTo>
                    <a:pt x="114678" y="66594"/>
                  </a:lnTo>
                  <a:lnTo>
                    <a:pt x="111942" y="68357"/>
                  </a:lnTo>
                  <a:lnTo>
                    <a:pt x="109089" y="70085"/>
                  </a:lnTo>
                  <a:lnTo>
                    <a:pt x="106135" y="71763"/>
                  </a:lnTo>
                  <a:lnTo>
                    <a:pt x="103081" y="73391"/>
                  </a:lnTo>
                  <a:lnTo>
                    <a:pt x="99909" y="74969"/>
                  </a:lnTo>
                  <a:lnTo>
                    <a:pt x="96619" y="76496"/>
                  </a:lnTo>
                  <a:lnTo>
                    <a:pt x="93246" y="77956"/>
                  </a:lnTo>
                  <a:lnTo>
                    <a:pt x="89755" y="79366"/>
                  </a:lnTo>
                  <a:lnTo>
                    <a:pt x="86164" y="80709"/>
                  </a:lnTo>
                  <a:lnTo>
                    <a:pt x="84334" y="81346"/>
                  </a:lnTo>
                  <a:close/>
                </a:path>
              </a:pathLst>
            </a:custGeom>
            <a:noFill/>
            <a:ln cap="rnd" cmpd="sng" w="9525">
              <a:solidFill>
                <a:srgbClr val="FFDE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102"/>
          <p:cNvSpPr txBox="1"/>
          <p:nvPr>
            <p:ph type="title"/>
          </p:nvPr>
        </p:nvSpPr>
        <p:spPr>
          <a:xfrm>
            <a:off x="279300" y="278600"/>
            <a:ext cx="6583800" cy="50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Document Modelling and Question Answering</a:t>
            </a:r>
            <a:endParaRPr/>
          </a:p>
        </p:txBody>
      </p:sp>
      <p:pic>
        <p:nvPicPr>
          <p:cNvPr id="1570" name="Google Shape;1570;p102"/>
          <p:cNvPicPr preferRelativeResize="0"/>
          <p:nvPr/>
        </p:nvPicPr>
        <p:blipFill>
          <a:blip r:embed="rId3">
            <a:alphaModFix/>
          </a:blip>
          <a:stretch>
            <a:fillRect/>
          </a:stretch>
        </p:blipFill>
        <p:spPr>
          <a:xfrm>
            <a:off x="2940245" y="3928370"/>
            <a:ext cx="821950" cy="821950"/>
          </a:xfrm>
          <a:prstGeom prst="rect">
            <a:avLst/>
          </a:prstGeom>
          <a:noFill/>
          <a:ln>
            <a:noFill/>
          </a:ln>
        </p:spPr>
      </p:pic>
      <p:sp>
        <p:nvSpPr>
          <p:cNvPr id="1571" name="Google Shape;1571;p102"/>
          <p:cNvSpPr txBox="1"/>
          <p:nvPr/>
        </p:nvSpPr>
        <p:spPr>
          <a:xfrm>
            <a:off x="2940220" y="467412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123693"/>
                </a:solidFill>
                <a:latin typeface="DM Sans"/>
                <a:ea typeface="DM Sans"/>
                <a:cs typeface="DM Sans"/>
                <a:sym typeface="DM Sans"/>
              </a:rPr>
              <a:t>Phil</a:t>
            </a:r>
            <a:br>
              <a:rPr lang="en" sz="900">
                <a:solidFill>
                  <a:srgbClr val="123693"/>
                </a:solidFill>
                <a:latin typeface="DM Sans"/>
                <a:ea typeface="DM Sans"/>
                <a:cs typeface="DM Sans"/>
                <a:sym typeface="DM Sans"/>
              </a:rPr>
            </a:br>
            <a:r>
              <a:rPr lang="en" sz="900">
                <a:solidFill>
                  <a:srgbClr val="123693"/>
                </a:solidFill>
                <a:latin typeface="DM Sans"/>
                <a:ea typeface="DM Sans"/>
                <a:cs typeface="DM Sans"/>
                <a:sym typeface="DM Sans"/>
              </a:rPr>
              <a:t>Blunsom</a:t>
            </a:r>
            <a:endParaRPr sz="900">
              <a:solidFill>
                <a:srgbClr val="123693"/>
              </a:solidFill>
              <a:latin typeface="DM Sans"/>
              <a:ea typeface="DM Sans"/>
              <a:cs typeface="DM Sans"/>
              <a:sym typeface="DM Sans"/>
            </a:endParaRPr>
          </a:p>
        </p:txBody>
      </p:sp>
      <p:pic>
        <p:nvPicPr>
          <p:cNvPr id="1572" name="Google Shape;1572;p102"/>
          <p:cNvPicPr preferRelativeResize="0"/>
          <p:nvPr/>
        </p:nvPicPr>
        <p:blipFill>
          <a:blip r:embed="rId4">
            <a:alphaModFix/>
          </a:blip>
          <a:stretch>
            <a:fillRect/>
          </a:stretch>
        </p:blipFill>
        <p:spPr>
          <a:xfrm>
            <a:off x="203100" y="3937825"/>
            <a:ext cx="821950" cy="821950"/>
          </a:xfrm>
          <a:prstGeom prst="rect">
            <a:avLst/>
          </a:prstGeom>
          <a:noFill/>
          <a:ln>
            <a:noFill/>
          </a:ln>
        </p:spPr>
      </p:pic>
      <p:sp>
        <p:nvSpPr>
          <p:cNvPr id="1573" name="Google Shape;1573;p102"/>
          <p:cNvSpPr txBox="1"/>
          <p:nvPr/>
        </p:nvSpPr>
        <p:spPr>
          <a:xfrm>
            <a:off x="203075" y="46835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123693"/>
                </a:solidFill>
                <a:latin typeface="DM Sans"/>
                <a:ea typeface="DM Sans"/>
                <a:cs typeface="DM Sans"/>
                <a:sym typeface="DM Sans"/>
              </a:rPr>
              <a:t>Tomas</a:t>
            </a:r>
            <a:br>
              <a:rPr lang="en" sz="900">
                <a:solidFill>
                  <a:srgbClr val="123693"/>
                </a:solidFill>
                <a:latin typeface="DM Sans"/>
                <a:ea typeface="DM Sans"/>
                <a:cs typeface="DM Sans"/>
                <a:sym typeface="DM Sans"/>
              </a:rPr>
            </a:br>
            <a:r>
              <a:rPr lang="en" sz="900">
                <a:solidFill>
                  <a:srgbClr val="123693"/>
                </a:solidFill>
                <a:latin typeface="DM Sans"/>
                <a:ea typeface="DM Sans"/>
                <a:cs typeface="DM Sans"/>
                <a:sym typeface="DM Sans"/>
              </a:rPr>
              <a:t>Kocisky</a:t>
            </a:r>
            <a:endParaRPr sz="900">
              <a:solidFill>
                <a:srgbClr val="123693"/>
              </a:solidFill>
              <a:latin typeface="DM Sans"/>
              <a:ea typeface="DM Sans"/>
              <a:cs typeface="DM Sans"/>
              <a:sym typeface="DM Sans"/>
            </a:endParaRPr>
          </a:p>
        </p:txBody>
      </p:sp>
      <p:sp>
        <p:nvSpPr>
          <p:cNvPr id="1574" name="Google Shape;1574;p102"/>
          <p:cNvSpPr txBox="1"/>
          <p:nvPr/>
        </p:nvSpPr>
        <p:spPr>
          <a:xfrm>
            <a:off x="279300" y="704850"/>
            <a:ext cx="8607000" cy="789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rgbClr val="14234B"/>
                </a:solidFill>
                <a:latin typeface="DM Sans"/>
                <a:ea typeface="DM Sans"/>
                <a:cs typeface="DM Sans"/>
                <a:sym typeface="DM Sans"/>
              </a:rPr>
              <a:t>We want to go from understanding sentences to documents and beyond. </a:t>
            </a:r>
            <a:r>
              <a:rPr lang="en">
                <a:solidFill>
                  <a:srgbClr val="14234B"/>
                </a:solidFill>
                <a:latin typeface="DM Sans"/>
                <a:ea typeface="DM Sans"/>
                <a:cs typeface="DM Sans"/>
                <a:sym typeface="DM Sans"/>
              </a:rPr>
              <a:t>We are interested in the following questions:</a:t>
            </a:r>
            <a:endParaRPr>
              <a:solidFill>
                <a:srgbClr val="14234B"/>
              </a:solidFill>
              <a:latin typeface="DM Sans"/>
              <a:ea typeface="DM Sans"/>
              <a:cs typeface="DM Sans"/>
              <a:sym typeface="DM Sans"/>
            </a:endParaRPr>
          </a:p>
        </p:txBody>
      </p:sp>
      <p:sp>
        <p:nvSpPr>
          <p:cNvPr id="1575" name="Google Shape;1575;p102"/>
          <p:cNvSpPr txBox="1"/>
          <p:nvPr/>
        </p:nvSpPr>
        <p:spPr>
          <a:xfrm>
            <a:off x="279300" y="1362075"/>
            <a:ext cx="8112300" cy="9240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Clr>
                <a:srgbClr val="14234B"/>
              </a:buClr>
              <a:buSzPts val="1400"/>
              <a:buFont typeface="DM Sans"/>
              <a:buChar char="●"/>
            </a:pPr>
            <a:r>
              <a:rPr lang="en">
                <a:solidFill>
                  <a:srgbClr val="14234B"/>
                </a:solidFill>
                <a:latin typeface="DM Sans"/>
                <a:ea typeface="DM Sans"/>
                <a:cs typeface="DM Sans"/>
                <a:sym typeface="DM Sans"/>
              </a:rPr>
              <a:t>What is the best way to test document understanding and how to construct such test sets?</a:t>
            </a:r>
            <a:endParaRPr>
              <a:solidFill>
                <a:srgbClr val="14234B"/>
              </a:solidFill>
              <a:latin typeface="DM Sans"/>
              <a:ea typeface="DM Sans"/>
              <a:cs typeface="DM Sans"/>
              <a:sym typeface="DM Sans"/>
            </a:endParaRPr>
          </a:p>
          <a:p>
            <a:pPr indent="-317500" lvl="0" marL="457200" rtl="0" algn="l">
              <a:lnSpc>
                <a:spcPct val="150000"/>
              </a:lnSpc>
              <a:spcBef>
                <a:spcPts val="0"/>
              </a:spcBef>
              <a:spcAft>
                <a:spcPts val="0"/>
              </a:spcAft>
              <a:buClr>
                <a:srgbClr val="14234B"/>
              </a:buClr>
              <a:buSzPts val="1400"/>
              <a:buFont typeface="DM Sans"/>
              <a:buChar char="●"/>
            </a:pPr>
            <a:r>
              <a:rPr lang="en">
                <a:solidFill>
                  <a:srgbClr val="14234B"/>
                </a:solidFill>
                <a:latin typeface="DM Sans"/>
                <a:ea typeface="DM Sans"/>
                <a:cs typeface="DM Sans"/>
                <a:sym typeface="DM Sans"/>
              </a:rPr>
              <a:t>How can we understand and integrate information across a long text or multiple documents?</a:t>
            </a:r>
            <a:endParaRPr>
              <a:solidFill>
                <a:srgbClr val="14234B"/>
              </a:solidFill>
              <a:latin typeface="DM Sans"/>
              <a:ea typeface="DM Sans"/>
              <a:cs typeface="DM Sans"/>
              <a:sym typeface="DM Sans"/>
            </a:endParaRPr>
          </a:p>
          <a:p>
            <a:pPr indent="-317500" lvl="0" marL="457200" rtl="0" algn="l">
              <a:lnSpc>
                <a:spcPct val="150000"/>
              </a:lnSpc>
              <a:spcBef>
                <a:spcPts val="0"/>
              </a:spcBef>
              <a:spcAft>
                <a:spcPts val="0"/>
              </a:spcAft>
              <a:buClr>
                <a:srgbClr val="14234B"/>
              </a:buClr>
              <a:buSzPts val="1400"/>
              <a:buFont typeface="DM Sans"/>
              <a:buChar char="●"/>
            </a:pPr>
            <a:r>
              <a:rPr lang="en">
                <a:solidFill>
                  <a:srgbClr val="14234B"/>
                </a:solidFill>
                <a:latin typeface="DM Sans"/>
                <a:ea typeface="DM Sans"/>
                <a:cs typeface="DM Sans"/>
                <a:sym typeface="DM Sans"/>
              </a:rPr>
              <a:t>How can we reason about events, entities, and their relationships over time?</a:t>
            </a:r>
            <a:endParaRPr>
              <a:solidFill>
                <a:srgbClr val="14234B"/>
              </a:solidFill>
              <a:latin typeface="DM Sans"/>
              <a:ea typeface="DM Sans"/>
              <a:cs typeface="DM Sans"/>
              <a:sym typeface="DM Sans"/>
            </a:endParaRPr>
          </a:p>
        </p:txBody>
      </p:sp>
      <p:sp>
        <p:nvSpPr>
          <p:cNvPr id="1576" name="Google Shape;1576;p102"/>
          <p:cNvSpPr txBox="1"/>
          <p:nvPr/>
        </p:nvSpPr>
        <p:spPr>
          <a:xfrm>
            <a:off x="155900" y="2686050"/>
            <a:ext cx="7254900" cy="1066800"/>
          </a:xfrm>
          <a:prstGeom prst="rect">
            <a:avLst/>
          </a:prstGeom>
          <a:solidFill>
            <a:srgbClr val="F0F5F5"/>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DM Serif Display"/>
                <a:ea typeface="DM Serif Display"/>
                <a:cs typeface="DM Serif Display"/>
                <a:sym typeface="DM Serif Display"/>
              </a:rPr>
              <a:t>S</a:t>
            </a:r>
            <a:r>
              <a:rPr b="1" lang="en" sz="1200">
                <a:solidFill>
                  <a:schemeClr val="dk1"/>
                </a:solidFill>
                <a:latin typeface="DM Serif Display"/>
                <a:ea typeface="DM Serif Display"/>
                <a:cs typeface="DM Serif Display"/>
                <a:sym typeface="DM Serif Display"/>
              </a:rPr>
              <a:t>elected</a:t>
            </a:r>
            <a:r>
              <a:rPr b="1" lang="en" sz="1200">
                <a:solidFill>
                  <a:schemeClr val="dk1"/>
                </a:solidFill>
                <a:latin typeface="DM Serif Display"/>
                <a:ea typeface="DM Serif Display"/>
                <a:cs typeface="DM Serif Display"/>
                <a:sym typeface="DM Serif Display"/>
              </a:rPr>
              <a:t> publications</a:t>
            </a:r>
            <a:endParaRPr b="1" sz="1000">
              <a:solidFill>
                <a:srgbClr val="0053D6"/>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rgbClr val="0053D6"/>
                </a:solidFill>
                <a:latin typeface="DM Sans"/>
                <a:ea typeface="DM Sans"/>
                <a:cs typeface="DM Sans"/>
                <a:sym typeface="DM Sans"/>
                <a:hlinkClick r:id="rId5">
                  <a:extLst>
                    <a:ext uri="{A12FA001-AC4F-418D-AE19-62706E023703}">
                      <ahyp:hlinkClr val="tx"/>
                    </a:ext>
                  </a:extLst>
                </a:hlinkClick>
              </a:rPr>
              <a:t>Teaching Machines to Read and Comprehend</a:t>
            </a:r>
            <a:r>
              <a:rPr lang="en" sz="1000">
                <a:solidFill>
                  <a:srgbClr val="123693"/>
                </a:solidFill>
                <a:latin typeface="DM Sans"/>
                <a:ea typeface="DM Sans"/>
                <a:cs typeface="DM Sans"/>
                <a:sym typeface="DM Sans"/>
              </a:rPr>
              <a:t> (NeurIPS 2015)</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hlink"/>
                </a:solidFill>
                <a:latin typeface="DM Sans"/>
                <a:ea typeface="DM Sans"/>
                <a:cs typeface="DM Sans"/>
                <a:sym typeface="DM Sans"/>
                <a:hlinkClick r:id="rId6"/>
              </a:rPr>
              <a:t>Program Induction by Rationale Generation: Learning to Solve and Explain Algebraic Word Problems</a:t>
            </a:r>
            <a:r>
              <a:rPr lang="en" sz="1000">
                <a:solidFill>
                  <a:schemeClr val="dk2"/>
                </a:solidFill>
                <a:latin typeface="DM Sans"/>
                <a:ea typeface="DM Sans"/>
                <a:cs typeface="DM Sans"/>
                <a:sym typeface="DM Sans"/>
              </a:rPr>
              <a:t> (ACL 2017)</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en" sz="1000" u="sng">
                <a:solidFill>
                  <a:schemeClr val="hlink"/>
                </a:solidFill>
                <a:latin typeface="DM Sans"/>
                <a:ea typeface="DM Sans"/>
                <a:cs typeface="DM Sans"/>
                <a:sym typeface="DM Sans"/>
                <a:hlinkClick r:id="rId7"/>
              </a:rPr>
              <a:t>Reference-Aware Language Models</a:t>
            </a:r>
            <a:r>
              <a:rPr lang="en" sz="1000">
                <a:solidFill>
                  <a:schemeClr val="dk2"/>
                </a:solidFill>
                <a:latin typeface="DM Sans"/>
                <a:ea typeface="DM Sans"/>
                <a:cs typeface="DM Sans"/>
                <a:sym typeface="DM Sans"/>
              </a:rPr>
              <a:t> (EMNLP 2017)</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8">
                  <a:extLst>
                    <a:ext uri="{A12FA001-AC4F-418D-AE19-62706E023703}">
                      <ahyp:hlinkClr val="tx"/>
                    </a:ext>
                  </a:extLst>
                </a:hlinkClick>
              </a:rPr>
              <a:t>The NarrativeQA Reading Comprehension Challenge</a:t>
            </a:r>
            <a:r>
              <a:rPr lang="en" sz="1000">
                <a:solidFill>
                  <a:schemeClr val="dk1"/>
                </a:solidFill>
                <a:latin typeface="DM Sans"/>
                <a:ea typeface="DM Sans"/>
                <a:cs typeface="DM Sans"/>
                <a:sym typeface="DM Sans"/>
              </a:rPr>
              <a:t> </a:t>
            </a:r>
            <a:r>
              <a:rPr lang="en" sz="1000">
                <a:solidFill>
                  <a:schemeClr val="dk2"/>
                </a:solidFill>
                <a:latin typeface="DM Sans"/>
                <a:ea typeface="DM Sans"/>
                <a:cs typeface="DM Sans"/>
                <a:sym typeface="DM Sans"/>
              </a:rPr>
              <a:t>(TACL 2018)</a:t>
            </a:r>
            <a:endParaRPr sz="1000">
              <a:solidFill>
                <a:schemeClr val="dk2"/>
              </a:solidFill>
              <a:latin typeface="DM Sans"/>
              <a:ea typeface="DM Sans"/>
              <a:cs typeface="DM Sans"/>
              <a:sym typeface="DM Sans"/>
            </a:endParaRPr>
          </a:p>
        </p:txBody>
      </p:sp>
      <p:pic>
        <p:nvPicPr>
          <p:cNvPr id="1577" name="Google Shape;1577;p102"/>
          <p:cNvPicPr preferRelativeResize="0"/>
          <p:nvPr/>
        </p:nvPicPr>
        <p:blipFill>
          <a:blip r:embed="rId9">
            <a:alphaModFix/>
          </a:blip>
          <a:stretch>
            <a:fillRect/>
          </a:stretch>
        </p:blipFill>
        <p:spPr>
          <a:xfrm>
            <a:off x="3767445" y="3928370"/>
            <a:ext cx="821950" cy="821950"/>
          </a:xfrm>
          <a:prstGeom prst="rect">
            <a:avLst/>
          </a:prstGeom>
          <a:noFill/>
          <a:ln>
            <a:noFill/>
          </a:ln>
        </p:spPr>
      </p:pic>
      <p:sp>
        <p:nvSpPr>
          <p:cNvPr id="1578" name="Google Shape;1578;p102"/>
          <p:cNvSpPr txBox="1"/>
          <p:nvPr/>
        </p:nvSpPr>
        <p:spPr>
          <a:xfrm>
            <a:off x="3767570" y="467412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123693"/>
                </a:solidFill>
                <a:latin typeface="DM Sans"/>
                <a:ea typeface="DM Sans"/>
                <a:cs typeface="DM Sans"/>
                <a:sym typeface="DM Sans"/>
              </a:rPr>
              <a:t>Chris</a:t>
            </a:r>
            <a:br>
              <a:rPr lang="en" sz="900">
                <a:solidFill>
                  <a:srgbClr val="123693"/>
                </a:solidFill>
                <a:latin typeface="DM Sans"/>
                <a:ea typeface="DM Sans"/>
                <a:cs typeface="DM Sans"/>
                <a:sym typeface="DM Sans"/>
              </a:rPr>
            </a:br>
            <a:r>
              <a:rPr lang="en" sz="900">
                <a:solidFill>
                  <a:srgbClr val="123693"/>
                </a:solidFill>
                <a:latin typeface="DM Sans"/>
                <a:ea typeface="DM Sans"/>
                <a:cs typeface="DM Sans"/>
                <a:sym typeface="DM Sans"/>
              </a:rPr>
              <a:t>Dyer</a:t>
            </a:r>
            <a:endParaRPr sz="900">
              <a:solidFill>
                <a:srgbClr val="123693"/>
              </a:solidFill>
              <a:latin typeface="DM Sans"/>
              <a:ea typeface="DM Sans"/>
              <a:cs typeface="DM Sans"/>
              <a:sym typeface="DM Sans"/>
            </a:endParaRPr>
          </a:p>
        </p:txBody>
      </p:sp>
      <p:pic>
        <p:nvPicPr>
          <p:cNvPr id="1579" name="Google Shape;1579;p102"/>
          <p:cNvPicPr preferRelativeResize="0"/>
          <p:nvPr/>
        </p:nvPicPr>
        <p:blipFill>
          <a:blip r:embed="rId10">
            <a:alphaModFix/>
          </a:blip>
          <a:stretch>
            <a:fillRect/>
          </a:stretch>
        </p:blipFill>
        <p:spPr>
          <a:xfrm>
            <a:off x="4655745" y="3928370"/>
            <a:ext cx="821950" cy="821950"/>
          </a:xfrm>
          <a:prstGeom prst="rect">
            <a:avLst/>
          </a:prstGeom>
          <a:noFill/>
          <a:ln>
            <a:noFill/>
          </a:ln>
        </p:spPr>
      </p:pic>
      <p:sp>
        <p:nvSpPr>
          <p:cNvPr id="1580" name="Google Shape;1580;p102"/>
          <p:cNvSpPr txBox="1"/>
          <p:nvPr/>
        </p:nvSpPr>
        <p:spPr>
          <a:xfrm>
            <a:off x="4655695" y="467412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123693"/>
                </a:solidFill>
                <a:latin typeface="DM Sans"/>
                <a:ea typeface="DM Sans"/>
                <a:cs typeface="DM Sans"/>
                <a:sym typeface="DM Sans"/>
              </a:rPr>
              <a:t>Gábor</a:t>
            </a:r>
            <a:br>
              <a:rPr lang="en" sz="900">
                <a:solidFill>
                  <a:srgbClr val="123693"/>
                </a:solidFill>
                <a:latin typeface="DM Sans"/>
                <a:ea typeface="DM Sans"/>
                <a:cs typeface="DM Sans"/>
                <a:sym typeface="DM Sans"/>
              </a:rPr>
            </a:br>
            <a:r>
              <a:rPr lang="en" sz="900">
                <a:solidFill>
                  <a:srgbClr val="123693"/>
                </a:solidFill>
                <a:latin typeface="DM Sans"/>
                <a:ea typeface="DM Sans"/>
                <a:cs typeface="DM Sans"/>
                <a:sym typeface="DM Sans"/>
              </a:rPr>
              <a:t>Melis</a:t>
            </a:r>
            <a:endParaRPr sz="900">
              <a:solidFill>
                <a:srgbClr val="123693"/>
              </a:solidFill>
              <a:latin typeface="DM Sans"/>
              <a:ea typeface="DM Sans"/>
              <a:cs typeface="DM Sans"/>
              <a:sym typeface="DM Sans"/>
            </a:endParaRPr>
          </a:p>
        </p:txBody>
      </p:sp>
      <p:pic>
        <p:nvPicPr>
          <p:cNvPr id="1581" name="Google Shape;1581;p102"/>
          <p:cNvPicPr preferRelativeResize="0"/>
          <p:nvPr/>
        </p:nvPicPr>
        <p:blipFill>
          <a:blip r:embed="rId11">
            <a:alphaModFix/>
          </a:blip>
          <a:stretch>
            <a:fillRect/>
          </a:stretch>
        </p:blipFill>
        <p:spPr>
          <a:xfrm>
            <a:off x="2031245" y="3928371"/>
            <a:ext cx="821950" cy="821950"/>
          </a:xfrm>
          <a:prstGeom prst="rect">
            <a:avLst/>
          </a:prstGeom>
          <a:noFill/>
          <a:ln>
            <a:noFill/>
          </a:ln>
        </p:spPr>
      </p:pic>
      <p:sp>
        <p:nvSpPr>
          <p:cNvPr id="1582" name="Google Shape;1582;p102"/>
          <p:cNvSpPr txBox="1"/>
          <p:nvPr/>
        </p:nvSpPr>
        <p:spPr>
          <a:xfrm>
            <a:off x="2031195" y="467412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Dani Yogatama</a:t>
            </a:r>
            <a:endParaRPr sz="900">
              <a:solidFill>
                <a:schemeClr val="dk2"/>
              </a:solidFill>
              <a:latin typeface="DM Sans"/>
              <a:ea typeface="DM Sans"/>
              <a:cs typeface="DM Sans"/>
              <a:sym typeface="DM Sans"/>
            </a:endParaRPr>
          </a:p>
        </p:txBody>
      </p:sp>
      <p:pic>
        <p:nvPicPr>
          <p:cNvPr id="1583" name="Google Shape;1583;p102"/>
          <p:cNvPicPr preferRelativeResize="0"/>
          <p:nvPr/>
        </p:nvPicPr>
        <p:blipFill>
          <a:blip r:embed="rId12">
            <a:alphaModFix/>
          </a:blip>
          <a:stretch>
            <a:fillRect/>
          </a:stretch>
        </p:blipFill>
        <p:spPr>
          <a:xfrm>
            <a:off x="1114575" y="3937370"/>
            <a:ext cx="821950" cy="821950"/>
          </a:xfrm>
          <a:prstGeom prst="rect">
            <a:avLst/>
          </a:prstGeom>
          <a:noFill/>
          <a:ln>
            <a:noFill/>
          </a:ln>
        </p:spPr>
      </p:pic>
      <p:sp>
        <p:nvSpPr>
          <p:cNvPr id="1584" name="Google Shape;1584;p102"/>
          <p:cNvSpPr txBox="1"/>
          <p:nvPr/>
        </p:nvSpPr>
        <p:spPr>
          <a:xfrm>
            <a:off x="1114575" y="4683120"/>
            <a:ext cx="822000" cy="43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chemeClr val="dk2"/>
                </a:solidFill>
                <a:latin typeface="DM Sans"/>
                <a:ea typeface="DM Sans"/>
                <a:cs typeface="DM Sans"/>
                <a:sym typeface="DM Sans"/>
              </a:rPr>
              <a:t>Wang</a:t>
            </a:r>
            <a:br>
              <a:rPr lang="en" sz="900">
                <a:solidFill>
                  <a:schemeClr val="lt1"/>
                </a:solidFill>
                <a:latin typeface="DM Sans"/>
                <a:ea typeface="DM Sans"/>
                <a:cs typeface="DM Sans"/>
                <a:sym typeface="DM Sans"/>
              </a:rPr>
            </a:br>
            <a:r>
              <a:rPr lang="en" sz="900">
                <a:solidFill>
                  <a:schemeClr val="dk2"/>
                </a:solidFill>
                <a:latin typeface="DM Sans"/>
                <a:ea typeface="DM Sans"/>
                <a:cs typeface="DM Sans"/>
                <a:sym typeface="DM Sans"/>
              </a:rPr>
              <a:t>Ling</a:t>
            </a:r>
            <a:endParaRPr sz="900">
              <a:solidFill>
                <a:schemeClr val="lt1"/>
              </a:solidFill>
              <a:latin typeface="DM Sans"/>
              <a:ea typeface="DM Sans"/>
              <a:cs typeface="DM Sans"/>
              <a:sym typeface="DM Sans"/>
            </a:endParaRPr>
          </a:p>
        </p:txBody>
      </p:sp>
      <p:sp>
        <p:nvSpPr>
          <p:cNvPr id="1585" name="Google Shape;1585;p102"/>
          <p:cNvSpPr txBox="1"/>
          <p:nvPr/>
        </p:nvSpPr>
        <p:spPr>
          <a:xfrm>
            <a:off x="5584075" y="4143500"/>
            <a:ext cx="1347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 previous intern:</a:t>
            </a:r>
            <a:br>
              <a:rPr lang="en" sz="900">
                <a:solidFill>
                  <a:schemeClr val="dk2"/>
                </a:solidFill>
                <a:latin typeface="DM Sans"/>
                <a:ea typeface="DM Sans"/>
                <a:cs typeface="DM Sans"/>
                <a:sym typeface="DM Sans"/>
              </a:rPr>
            </a:br>
            <a:r>
              <a:rPr lang="en" sz="900">
                <a:solidFill>
                  <a:schemeClr val="dk2"/>
                </a:solidFill>
                <a:latin typeface="DM Sans"/>
                <a:ea typeface="DM Sans"/>
                <a:cs typeface="DM Sans"/>
                <a:sym typeface="DM Sans"/>
              </a:rPr>
              <a:t>Zichao Yang</a:t>
            </a:r>
            <a:endParaRPr sz="900">
              <a:solidFill>
                <a:schemeClr val="dk2"/>
              </a:solidFill>
              <a:latin typeface="DM Sans"/>
              <a:ea typeface="DM Sans"/>
              <a:cs typeface="DM Sans"/>
              <a:sym typeface="DM Sans"/>
            </a:endParaRPr>
          </a:p>
        </p:txBody>
      </p:sp>
      <p:cxnSp>
        <p:nvCxnSpPr>
          <p:cNvPr id="1586" name="Google Shape;1586;p102"/>
          <p:cNvCxnSpPr/>
          <p:nvPr/>
        </p:nvCxnSpPr>
        <p:spPr>
          <a:xfrm>
            <a:off x="155892" y="3813925"/>
            <a:ext cx="7017300" cy="0"/>
          </a:xfrm>
          <a:prstGeom prst="straightConnector1">
            <a:avLst/>
          </a:prstGeom>
          <a:noFill/>
          <a:ln cap="flat" cmpd="sng" w="9525">
            <a:solidFill>
              <a:srgbClr val="FFDEAF"/>
            </a:solidFill>
            <a:prstDash val="solid"/>
            <a:round/>
            <a:headEnd len="med" w="med" type="none"/>
            <a:tailEnd len="med" w="med" type="none"/>
          </a:ln>
        </p:spPr>
      </p:cxnSp>
      <p:grpSp>
        <p:nvGrpSpPr>
          <p:cNvPr id="1587" name="Google Shape;1587;p102"/>
          <p:cNvGrpSpPr/>
          <p:nvPr/>
        </p:nvGrpSpPr>
        <p:grpSpPr>
          <a:xfrm>
            <a:off x="8625005" y="4489654"/>
            <a:ext cx="323872" cy="323755"/>
            <a:chOff x="1189675" y="238125"/>
            <a:chExt cx="5240650" cy="5238750"/>
          </a:xfrm>
        </p:grpSpPr>
        <p:sp>
          <p:nvSpPr>
            <p:cNvPr id="1588" name="Google Shape;1588;p10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0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grpSp>
        <p:nvGrpSpPr>
          <p:cNvPr id="1596" name="Google Shape;1596;p103"/>
          <p:cNvGrpSpPr/>
          <p:nvPr/>
        </p:nvGrpSpPr>
        <p:grpSpPr>
          <a:xfrm>
            <a:off x="-929142" y="-415966"/>
            <a:ext cx="3625709" cy="4073725"/>
            <a:chOff x="2188350" y="1042000"/>
            <a:chExt cx="3246225" cy="3647350"/>
          </a:xfrm>
        </p:grpSpPr>
        <p:sp>
          <p:nvSpPr>
            <p:cNvPr id="1597" name="Google Shape;1597;p103"/>
            <p:cNvSpPr/>
            <p:nvPr/>
          </p:nvSpPr>
          <p:spPr>
            <a:xfrm>
              <a:off x="2188350" y="1042000"/>
              <a:ext cx="3246225" cy="3647350"/>
            </a:xfrm>
            <a:custGeom>
              <a:rect b="b" l="l" r="r" t="t"/>
              <a:pathLst>
                <a:path extrusionOk="0" fill="none" h="145894" w="129849">
                  <a:moveTo>
                    <a:pt x="43904" y="145894"/>
                  </a:moveTo>
                  <a:lnTo>
                    <a:pt x="129849" y="90276"/>
                  </a:lnTo>
                  <a:lnTo>
                    <a:pt x="74231" y="1"/>
                  </a:lnTo>
                  <a:lnTo>
                    <a:pt x="0" y="59848"/>
                  </a:lnTo>
                  <a:lnTo>
                    <a:pt x="43904" y="145894"/>
                  </a:lnTo>
                  <a:close/>
                </a:path>
              </a:pathLst>
            </a:custGeom>
            <a:noFill/>
            <a:ln cap="rnd" cmpd="sng" w="9525">
              <a:solidFill>
                <a:srgbClr val="E6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03"/>
            <p:cNvSpPr/>
            <p:nvPr/>
          </p:nvSpPr>
          <p:spPr>
            <a:xfrm>
              <a:off x="2612950" y="2764350"/>
              <a:ext cx="2821625" cy="534550"/>
            </a:xfrm>
            <a:custGeom>
              <a:rect b="b" l="l" r="r" t="t"/>
              <a:pathLst>
                <a:path extrusionOk="0" fill="none" h="21382" w="112865">
                  <a:moveTo>
                    <a:pt x="1" y="0"/>
                  </a:moveTo>
                  <a:lnTo>
                    <a:pt x="112865" y="21382"/>
                  </a:lnTo>
                </a:path>
              </a:pathLst>
            </a:custGeom>
            <a:noFill/>
            <a:ln cap="rnd" cmpd="sng" w="9525">
              <a:solidFill>
                <a:srgbClr val="E6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3"/>
            <p:cNvSpPr/>
            <p:nvPr/>
          </p:nvSpPr>
          <p:spPr>
            <a:xfrm>
              <a:off x="2612950" y="2764350"/>
              <a:ext cx="673025" cy="1925000"/>
            </a:xfrm>
            <a:custGeom>
              <a:rect b="b" l="l" r="r" t="t"/>
              <a:pathLst>
                <a:path extrusionOk="0" fill="none" h="77000" w="26921">
                  <a:moveTo>
                    <a:pt x="1" y="0"/>
                  </a:moveTo>
                  <a:lnTo>
                    <a:pt x="26920" y="77000"/>
                  </a:lnTo>
                </a:path>
              </a:pathLst>
            </a:custGeom>
            <a:noFill/>
            <a:ln cap="rnd" cmpd="sng" w="9525">
              <a:solidFill>
                <a:srgbClr val="E6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03"/>
            <p:cNvSpPr/>
            <p:nvPr/>
          </p:nvSpPr>
          <p:spPr>
            <a:xfrm>
              <a:off x="2188350" y="2538200"/>
              <a:ext cx="424625" cy="226175"/>
            </a:xfrm>
            <a:custGeom>
              <a:rect b="b" l="l" r="r" t="t"/>
              <a:pathLst>
                <a:path extrusionOk="0" fill="none" h="9047" w="16985">
                  <a:moveTo>
                    <a:pt x="16985" y="9046"/>
                  </a:moveTo>
                  <a:lnTo>
                    <a:pt x="0" y="0"/>
                  </a:lnTo>
                </a:path>
              </a:pathLst>
            </a:custGeom>
            <a:noFill/>
            <a:ln cap="rnd" cmpd="sng" w="9525">
              <a:solidFill>
                <a:srgbClr val="E6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03"/>
            <p:cNvSpPr/>
            <p:nvPr/>
          </p:nvSpPr>
          <p:spPr>
            <a:xfrm>
              <a:off x="2612950" y="1042000"/>
              <a:ext cx="1431175" cy="1722375"/>
            </a:xfrm>
            <a:custGeom>
              <a:rect b="b" l="l" r="r" t="t"/>
              <a:pathLst>
                <a:path extrusionOk="0" fill="none" h="68895" w="57247">
                  <a:moveTo>
                    <a:pt x="57247" y="1"/>
                  </a:moveTo>
                  <a:lnTo>
                    <a:pt x="1" y="68894"/>
                  </a:lnTo>
                </a:path>
              </a:pathLst>
            </a:custGeom>
            <a:noFill/>
            <a:ln cap="rnd" cmpd="sng" w="9525">
              <a:solidFill>
                <a:srgbClr val="E6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2" name="Google Shape;1602;p103"/>
          <p:cNvSpPr txBox="1"/>
          <p:nvPr/>
        </p:nvSpPr>
        <p:spPr>
          <a:xfrm>
            <a:off x="155900" y="3797400"/>
            <a:ext cx="8988000" cy="1212900"/>
          </a:xfrm>
          <a:prstGeom prst="rect">
            <a:avLst/>
          </a:prstGeom>
          <a:solidFill>
            <a:srgbClr val="F0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erif Display"/>
                <a:ea typeface="DM Serif Display"/>
                <a:cs typeface="DM Serif Display"/>
                <a:sym typeface="DM Serif Display"/>
              </a:rPr>
              <a:t>Recent s</a:t>
            </a:r>
            <a:r>
              <a:rPr b="1" lang="en" sz="1200">
                <a:solidFill>
                  <a:schemeClr val="dk1"/>
                </a:solidFill>
                <a:latin typeface="DM Serif Display"/>
                <a:ea typeface="DM Serif Display"/>
                <a:cs typeface="DM Serif Display"/>
                <a:sym typeface="DM Serif Display"/>
              </a:rPr>
              <a:t>elected</a:t>
            </a:r>
            <a:r>
              <a:rPr b="1" lang="en" sz="1200">
                <a:solidFill>
                  <a:schemeClr val="dk1"/>
                </a:solidFill>
                <a:latin typeface="DM Serif Display"/>
                <a:ea typeface="DM Serif Display"/>
                <a:cs typeface="DM Serif Display"/>
                <a:sym typeface="DM Serif Display"/>
              </a:rPr>
              <a:t> publications</a:t>
            </a:r>
            <a:endParaRPr b="1" sz="1200">
              <a:solidFill>
                <a:schemeClr val="dk1"/>
              </a:solidFill>
              <a:latin typeface="DM Serif Display"/>
              <a:ea typeface="DM Serif Display"/>
              <a:cs typeface="DM Serif Display"/>
              <a:sym typeface="DM Serif Display"/>
            </a:endParaRPr>
          </a:p>
          <a:p>
            <a:pPr indent="-292100" lvl="0" marL="457200" rtl="0" algn="l">
              <a:lnSpc>
                <a:spcPct val="115000"/>
              </a:lnSpc>
              <a:spcBef>
                <a:spcPts val="60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3">
                  <a:extLst>
                    <a:ext uri="{A12FA001-AC4F-418D-AE19-62706E023703}">
                      <ahyp:hlinkClr val="tx"/>
                    </a:ext>
                  </a:extLst>
                </a:hlinkClick>
              </a:rPr>
              <a:t>Emergent communication through negotiation</a:t>
            </a:r>
            <a:r>
              <a:rPr lang="en" sz="1000">
                <a:solidFill>
                  <a:schemeClr val="dk2"/>
                </a:solidFill>
                <a:latin typeface="DM Sans"/>
                <a:ea typeface="DM Sans"/>
                <a:cs typeface="DM Sans"/>
                <a:sym typeface="DM Sans"/>
              </a:rPr>
              <a:t> (ICLR 2018)</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4">
                  <a:extLst>
                    <a:ext uri="{A12FA001-AC4F-418D-AE19-62706E023703}">
                      <ahyp:hlinkClr val="tx"/>
                    </a:ext>
                  </a:extLst>
                </a:hlinkClick>
              </a:rPr>
              <a:t>Social Influence as Intrinsic Motivation for Multi-Agent Deep Reinforcement Learning</a:t>
            </a:r>
            <a:r>
              <a:rPr lang="en" sz="1000">
                <a:solidFill>
                  <a:schemeClr val="dk2"/>
                </a:solidFill>
                <a:latin typeface="DM Sans"/>
                <a:ea typeface="DM Sans"/>
                <a:cs typeface="DM Sans"/>
                <a:sym typeface="DM Sans"/>
              </a:rPr>
              <a:t>  (ICML 2019)</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5">
                  <a:extLst>
                    <a:ext uri="{A12FA001-AC4F-418D-AE19-62706E023703}">
                      <ahyp:hlinkClr val="tx"/>
                    </a:ext>
                  </a:extLst>
                </a:hlinkClick>
              </a:rPr>
              <a:t>Biases for Emergent Communication in Multi-agent Reinforcement Learning</a:t>
            </a:r>
            <a:r>
              <a:rPr lang="en" sz="1000">
                <a:solidFill>
                  <a:schemeClr val="dk2"/>
                </a:solidFill>
                <a:latin typeface="DM Sans"/>
                <a:ea typeface="DM Sans"/>
                <a:cs typeface="DM Sans"/>
                <a:sym typeface="DM Sans"/>
              </a:rPr>
              <a:t>  (NeurIPS 2019)</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6">
                  <a:extLst>
                    <a:ext uri="{A12FA001-AC4F-418D-AE19-62706E023703}">
                      <ahyp:hlinkClr val="tx"/>
                    </a:ext>
                  </a:extLst>
                </a:hlinkClick>
              </a:rPr>
              <a:t>Multi-agent Communication meets Natural Language: Synergies between Functional and Structural Language Learning</a:t>
            </a:r>
            <a:r>
              <a:rPr lang="en" sz="1000">
                <a:solidFill>
                  <a:schemeClr val="dk2"/>
                </a:solidFill>
                <a:latin typeface="DM Sans"/>
                <a:ea typeface="DM Sans"/>
                <a:cs typeface="DM Sans"/>
                <a:sym typeface="DM Sans"/>
              </a:rPr>
              <a:t>  (ACL 2020)</a:t>
            </a:r>
            <a:endParaRPr sz="1000">
              <a:solidFill>
                <a:schemeClr val="dk2"/>
              </a:solidFill>
              <a:latin typeface="DM Sans"/>
              <a:ea typeface="DM Sans"/>
              <a:cs typeface="DM Sans"/>
              <a:sym typeface="DM Sans"/>
            </a:endParaRPr>
          </a:p>
          <a:p>
            <a:pPr indent="0" lvl="0" marL="0" rtl="0" algn="l">
              <a:spcBef>
                <a:spcPts val="0"/>
              </a:spcBef>
              <a:spcAft>
                <a:spcPts val="0"/>
              </a:spcAft>
              <a:buNone/>
            </a:pPr>
            <a:r>
              <a:t/>
            </a:r>
            <a:endParaRPr sz="1200">
              <a:solidFill>
                <a:schemeClr val="dk2"/>
              </a:solidFill>
              <a:latin typeface="DM Sans"/>
              <a:ea typeface="DM Sans"/>
              <a:cs typeface="DM Sans"/>
              <a:sym typeface="DM Sans"/>
            </a:endParaRPr>
          </a:p>
          <a:p>
            <a:pPr indent="0" lvl="0" marL="0" rtl="0" algn="l">
              <a:lnSpc>
                <a:spcPct val="115000"/>
              </a:lnSpc>
              <a:spcBef>
                <a:spcPts val="0"/>
              </a:spcBef>
              <a:spcAft>
                <a:spcPts val="0"/>
              </a:spcAft>
              <a:buNone/>
            </a:pPr>
            <a:r>
              <a:t/>
            </a:r>
            <a:endParaRPr sz="1000">
              <a:solidFill>
                <a:schemeClr val="dk2"/>
              </a:solidFill>
              <a:latin typeface="DM Sans"/>
              <a:ea typeface="DM Sans"/>
              <a:cs typeface="DM Sans"/>
              <a:sym typeface="DM Sans"/>
            </a:endParaRPr>
          </a:p>
          <a:p>
            <a:pPr indent="0" lvl="0" marL="0" rtl="0" algn="l">
              <a:lnSpc>
                <a:spcPct val="115000"/>
              </a:lnSpc>
              <a:spcBef>
                <a:spcPts val="500"/>
              </a:spcBef>
              <a:spcAft>
                <a:spcPts val="0"/>
              </a:spcAft>
              <a:buNone/>
            </a:pPr>
            <a:r>
              <a:t/>
            </a:r>
            <a:endParaRPr sz="1000">
              <a:solidFill>
                <a:schemeClr val="dk2"/>
              </a:solidFill>
              <a:latin typeface="DM Sans"/>
              <a:ea typeface="DM Sans"/>
              <a:cs typeface="DM Sans"/>
              <a:sym typeface="DM Sans"/>
            </a:endParaRPr>
          </a:p>
          <a:p>
            <a:pPr indent="0" lvl="0" marL="0" rtl="0" algn="l">
              <a:spcBef>
                <a:spcPts val="500"/>
              </a:spcBef>
              <a:spcAft>
                <a:spcPts val="0"/>
              </a:spcAft>
              <a:buNone/>
            </a:pPr>
            <a:r>
              <a:t/>
            </a:r>
            <a:endParaRPr b="1" sz="1000">
              <a:solidFill>
                <a:schemeClr val="dk1"/>
              </a:solidFill>
              <a:latin typeface="DM Sans"/>
              <a:ea typeface="DM Sans"/>
              <a:cs typeface="DM Sans"/>
              <a:sym typeface="DM Sans"/>
            </a:endParaRPr>
          </a:p>
        </p:txBody>
      </p:sp>
      <p:sp>
        <p:nvSpPr>
          <p:cNvPr id="1603" name="Google Shape;1603;p103"/>
          <p:cNvSpPr/>
          <p:nvPr/>
        </p:nvSpPr>
        <p:spPr>
          <a:xfrm>
            <a:off x="6424907" y="90010"/>
            <a:ext cx="5047928" cy="4286393"/>
          </a:xfrm>
          <a:custGeom>
            <a:rect b="b" l="l" r="r" t="t"/>
            <a:pathLst>
              <a:path extrusionOk="0" h="109291" w="128708">
                <a:moveTo>
                  <a:pt x="47059" y="1"/>
                </a:moveTo>
                <a:lnTo>
                  <a:pt x="44240" y="17"/>
                </a:lnTo>
                <a:lnTo>
                  <a:pt x="41504" y="152"/>
                </a:lnTo>
                <a:lnTo>
                  <a:pt x="38836" y="403"/>
                </a:lnTo>
                <a:lnTo>
                  <a:pt x="37527" y="588"/>
                </a:lnTo>
                <a:lnTo>
                  <a:pt x="36184" y="789"/>
                </a:lnTo>
                <a:lnTo>
                  <a:pt x="33667" y="1293"/>
                </a:lnTo>
                <a:lnTo>
                  <a:pt x="31401" y="1914"/>
                </a:lnTo>
                <a:lnTo>
                  <a:pt x="29353" y="2669"/>
                </a:lnTo>
                <a:lnTo>
                  <a:pt x="27524" y="3542"/>
                </a:lnTo>
                <a:lnTo>
                  <a:pt x="25896" y="4582"/>
                </a:lnTo>
                <a:lnTo>
                  <a:pt x="24470" y="5774"/>
                </a:lnTo>
                <a:lnTo>
                  <a:pt x="23211" y="7150"/>
                </a:lnTo>
                <a:lnTo>
                  <a:pt x="22657" y="7905"/>
                </a:lnTo>
                <a:lnTo>
                  <a:pt x="22204" y="8577"/>
                </a:lnTo>
                <a:lnTo>
                  <a:pt x="21432" y="9986"/>
                </a:lnTo>
                <a:lnTo>
                  <a:pt x="21113" y="10725"/>
                </a:lnTo>
                <a:lnTo>
                  <a:pt x="1561" y="60905"/>
                </a:lnTo>
                <a:lnTo>
                  <a:pt x="1209" y="61845"/>
                </a:lnTo>
                <a:lnTo>
                  <a:pt x="655" y="63792"/>
                </a:lnTo>
                <a:lnTo>
                  <a:pt x="252" y="65806"/>
                </a:lnTo>
                <a:lnTo>
                  <a:pt x="34" y="67904"/>
                </a:lnTo>
                <a:lnTo>
                  <a:pt x="0" y="70102"/>
                </a:lnTo>
                <a:lnTo>
                  <a:pt x="135" y="72418"/>
                </a:lnTo>
                <a:lnTo>
                  <a:pt x="453" y="74852"/>
                </a:lnTo>
                <a:lnTo>
                  <a:pt x="940" y="77420"/>
                </a:lnTo>
                <a:lnTo>
                  <a:pt x="1276" y="78762"/>
                </a:lnTo>
                <a:lnTo>
                  <a:pt x="1746" y="80558"/>
                </a:lnTo>
                <a:lnTo>
                  <a:pt x="2904" y="84166"/>
                </a:lnTo>
                <a:lnTo>
                  <a:pt x="4347" y="87791"/>
                </a:lnTo>
                <a:lnTo>
                  <a:pt x="6076" y="91450"/>
                </a:lnTo>
                <a:lnTo>
                  <a:pt x="8140" y="95193"/>
                </a:lnTo>
                <a:lnTo>
                  <a:pt x="10557" y="99019"/>
                </a:lnTo>
                <a:lnTo>
                  <a:pt x="13326" y="102997"/>
                </a:lnTo>
                <a:lnTo>
                  <a:pt x="16481" y="107142"/>
                </a:lnTo>
                <a:lnTo>
                  <a:pt x="18226" y="109290"/>
                </a:lnTo>
                <a:lnTo>
                  <a:pt x="103953" y="99304"/>
                </a:lnTo>
                <a:lnTo>
                  <a:pt x="128708" y="53873"/>
                </a:lnTo>
                <a:lnTo>
                  <a:pt x="61576" y="1410"/>
                </a:lnTo>
                <a:lnTo>
                  <a:pt x="59764" y="1142"/>
                </a:lnTo>
                <a:lnTo>
                  <a:pt x="56323" y="672"/>
                </a:lnTo>
                <a:lnTo>
                  <a:pt x="53084" y="336"/>
                </a:lnTo>
                <a:lnTo>
                  <a:pt x="49996" y="118"/>
                </a:lnTo>
                <a:lnTo>
                  <a:pt x="47059" y="1"/>
                </a:lnTo>
                <a:close/>
              </a:path>
            </a:pathLst>
          </a:custGeom>
          <a:solidFill>
            <a:srgbClr val="D4FF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03"/>
          <p:cNvSpPr txBox="1"/>
          <p:nvPr>
            <p:ph type="title"/>
          </p:nvPr>
        </p:nvSpPr>
        <p:spPr>
          <a:xfrm>
            <a:off x="155900" y="278600"/>
            <a:ext cx="6580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Multi-agent Communication and Dialogue</a:t>
            </a:r>
            <a:endParaRPr/>
          </a:p>
        </p:txBody>
      </p:sp>
      <p:pic>
        <p:nvPicPr>
          <p:cNvPr id="1605" name="Google Shape;1605;p103"/>
          <p:cNvPicPr preferRelativeResize="0"/>
          <p:nvPr/>
        </p:nvPicPr>
        <p:blipFill>
          <a:blip r:embed="rId7">
            <a:alphaModFix/>
          </a:blip>
          <a:stretch>
            <a:fillRect/>
          </a:stretch>
        </p:blipFill>
        <p:spPr>
          <a:xfrm>
            <a:off x="8170175" y="2892388"/>
            <a:ext cx="821950" cy="821950"/>
          </a:xfrm>
          <a:prstGeom prst="rect">
            <a:avLst/>
          </a:prstGeom>
          <a:noFill/>
          <a:ln>
            <a:noFill/>
          </a:ln>
        </p:spPr>
      </p:pic>
      <p:pic>
        <p:nvPicPr>
          <p:cNvPr id="1606" name="Google Shape;1606;p103"/>
          <p:cNvPicPr preferRelativeResize="0"/>
          <p:nvPr/>
        </p:nvPicPr>
        <p:blipFill>
          <a:blip r:embed="rId8">
            <a:alphaModFix/>
          </a:blip>
          <a:stretch>
            <a:fillRect/>
          </a:stretch>
        </p:blipFill>
        <p:spPr>
          <a:xfrm>
            <a:off x="8170175" y="1822213"/>
            <a:ext cx="821950" cy="821950"/>
          </a:xfrm>
          <a:prstGeom prst="rect">
            <a:avLst/>
          </a:prstGeom>
          <a:noFill/>
          <a:ln>
            <a:noFill/>
          </a:ln>
        </p:spPr>
      </p:pic>
      <p:pic>
        <p:nvPicPr>
          <p:cNvPr id="1607" name="Google Shape;1607;p103"/>
          <p:cNvPicPr preferRelativeResize="0"/>
          <p:nvPr/>
        </p:nvPicPr>
        <p:blipFill>
          <a:blip r:embed="rId9">
            <a:alphaModFix/>
          </a:blip>
          <a:stretch>
            <a:fillRect/>
          </a:stretch>
        </p:blipFill>
        <p:spPr>
          <a:xfrm>
            <a:off x="8170175" y="756438"/>
            <a:ext cx="821950" cy="821950"/>
          </a:xfrm>
          <a:prstGeom prst="rect">
            <a:avLst/>
          </a:prstGeom>
          <a:noFill/>
          <a:ln>
            <a:noFill/>
          </a:ln>
        </p:spPr>
      </p:pic>
      <p:sp>
        <p:nvSpPr>
          <p:cNvPr id="1608" name="Google Shape;1608;p103"/>
          <p:cNvSpPr txBox="1"/>
          <p:nvPr/>
        </p:nvSpPr>
        <p:spPr>
          <a:xfrm>
            <a:off x="7348175" y="927275"/>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Angeliki Lazaridou</a:t>
            </a:r>
            <a:endParaRPr sz="900">
              <a:solidFill>
                <a:schemeClr val="dk2"/>
              </a:solidFill>
              <a:latin typeface="DM Sans"/>
              <a:ea typeface="DM Sans"/>
              <a:cs typeface="DM Sans"/>
              <a:sym typeface="DM Sans"/>
            </a:endParaRPr>
          </a:p>
        </p:txBody>
      </p:sp>
      <p:sp>
        <p:nvSpPr>
          <p:cNvPr id="1609" name="Google Shape;1609;p103"/>
          <p:cNvSpPr txBox="1"/>
          <p:nvPr/>
        </p:nvSpPr>
        <p:spPr>
          <a:xfrm>
            <a:off x="7348175" y="2066550"/>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Kris</a:t>
            </a:r>
            <a:endParaRPr sz="900">
              <a:solidFill>
                <a:schemeClr val="dk2"/>
              </a:solidFill>
              <a:latin typeface="DM Sans"/>
              <a:ea typeface="DM Sans"/>
              <a:cs typeface="DM Sans"/>
              <a:sym typeface="DM Sans"/>
            </a:endParaRPr>
          </a:p>
          <a:p>
            <a:pPr indent="0" lvl="0" marL="0" rtl="0" algn="ctr">
              <a:spcBef>
                <a:spcPts val="0"/>
              </a:spcBef>
              <a:spcAft>
                <a:spcPts val="0"/>
              </a:spcAft>
              <a:buNone/>
            </a:pPr>
            <a:r>
              <a:rPr lang="en" sz="900">
                <a:solidFill>
                  <a:schemeClr val="dk2"/>
                </a:solidFill>
                <a:latin typeface="DM Sans"/>
                <a:ea typeface="DM Sans"/>
                <a:cs typeface="DM Sans"/>
                <a:sym typeface="DM Sans"/>
              </a:rPr>
              <a:t>Cao</a:t>
            </a:r>
            <a:endParaRPr sz="900">
              <a:solidFill>
                <a:schemeClr val="dk2"/>
              </a:solidFill>
              <a:latin typeface="DM Sans"/>
              <a:ea typeface="DM Sans"/>
              <a:cs typeface="DM Sans"/>
              <a:sym typeface="DM Sans"/>
            </a:endParaRPr>
          </a:p>
        </p:txBody>
      </p:sp>
      <p:sp>
        <p:nvSpPr>
          <p:cNvPr id="1610" name="Google Shape;1610;p103"/>
          <p:cNvSpPr txBox="1"/>
          <p:nvPr/>
        </p:nvSpPr>
        <p:spPr>
          <a:xfrm>
            <a:off x="7348175" y="3086313"/>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Laura </a:t>
            </a:r>
            <a:endParaRPr sz="900">
              <a:solidFill>
                <a:schemeClr val="dk2"/>
              </a:solidFill>
              <a:latin typeface="DM Sans"/>
              <a:ea typeface="DM Sans"/>
              <a:cs typeface="DM Sans"/>
              <a:sym typeface="DM Sans"/>
            </a:endParaRPr>
          </a:p>
          <a:p>
            <a:pPr indent="0" lvl="0" marL="0" rtl="0" algn="ctr">
              <a:spcBef>
                <a:spcPts val="0"/>
              </a:spcBef>
              <a:spcAft>
                <a:spcPts val="0"/>
              </a:spcAft>
              <a:buNone/>
            </a:pPr>
            <a:r>
              <a:rPr lang="en" sz="900">
                <a:solidFill>
                  <a:schemeClr val="dk2"/>
                </a:solidFill>
                <a:latin typeface="DM Sans"/>
                <a:ea typeface="DM Sans"/>
                <a:cs typeface="DM Sans"/>
                <a:sym typeface="DM Sans"/>
              </a:rPr>
              <a:t>Rimell</a:t>
            </a:r>
            <a:endParaRPr sz="900">
              <a:solidFill>
                <a:schemeClr val="dk2"/>
              </a:solidFill>
              <a:latin typeface="DM Sans"/>
              <a:ea typeface="DM Sans"/>
              <a:cs typeface="DM Sans"/>
              <a:sym typeface="DM Sans"/>
            </a:endParaRPr>
          </a:p>
        </p:txBody>
      </p:sp>
      <p:sp>
        <p:nvSpPr>
          <p:cNvPr id="1611" name="Google Shape;1611;p103"/>
          <p:cNvSpPr txBox="1"/>
          <p:nvPr/>
        </p:nvSpPr>
        <p:spPr>
          <a:xfrm>
            <a:off x="152400" y="821100"/>
            <a:ext cx="7107900" cy="29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4234B"/>
                </a:solidFill>
                <a:latin typeface="DM Sans"/>
                <a:ea typeface="DM Sans"/>
                <a:cs typeface="DM Sans"/>
                <a:sym typeface="DM Sans"/>
              </a:rPr>
              <a:t>One of the fundamental functions of natural language is that of communication.    Some of the questions that we are currently tackling are:</a:t>
            </a:r>
            <a:br>
              <a:rPr lang="en">
                <a:solidFill>
                  <a:srgbClr val="14234B"/>
                </a:solidFill>
                <a:latin typeface="DM Sans"/>
                <a:ea typeface="DM Sans"/>
                <a:cs typeface="DM Sans"/>
                <a:sym typeface="DM Sans"/>
              </a:rPr>
            </a:br>
            <a:endParaRPr>
              <a:solidFill>
                <a:srgbClr val="14234B"/>
              </a:solidFill>
              <a:latin typeface="DM Sans"/>
              <a:ea typeface="DM Sans"/>
              <a:cs typeface="DM Sans"/>
              <a:sym typeface="DM Sans"/>
            </a:endParaRPr>
          </a:p>
          <a:p>
            <a:pPr indent="-317500" lvl="0" marL="457200" rtl="0" algn="l">
              <a:lnSpc>
                <a:spcPct val="115000"/>
              </a:lnSpc>
              <a:spcBef>
                <a:spcPts val="0"/>
              </a:spcBef>
              <a:spcAft>
                <a:spcPts val="0"/>
              </a:spcAft>
              <a:buClr>
                <a:srgbClr val="14234B"/>
              </a:buClr>
              <a:buSzPts val="1400"/>
              <a:buFont typeface="DM Sans"/>
              <a:buChar char="●"/>
            </a:pPr>
            <a:r>
              <a:rPr lang="en">
                <a:solidFill>
                  <a:srgbClr val="14234B"/>
                </a:solidFill>
                <a:latin typeface="DM Sans"/>
                <a:ea typeface="DM Sans"/>
                <a:cs typeface="DM Sans"/>
                <a:sym typeface="DM Sans"/>
              </a:rPr>
              <a:t>How can we leverage multi-agent and reinforcement learning framework to tackle problems related to communication and dialogue?</a:t>
            </a:r>
            <a:endParaRPr>
              <a:solidFill>
                <a:srgbClr val="14234B"/>
              </a:solidFill>
              <a:latin typeface="DM Sans"/>
              <a:ea typeface="DM Sans"/>
              <a:cs typeface="DM Sans"/>
              <a:sym typeface="DM Sans"/>
            </a:endParaRPr>
          </a:p>
          <a:p>
            <a:pPr indent="-317500" lvl="0" marL="457200" rtl="0" algn="l">
              <a:lnSpc>
                <a:spcPct val="115000"/>
              </a:lnSpc>
              <a:spcBef>
                <a:spcPts val="0"/>
              </a:spcBef>
              <a:spcAft>
                <a:spcPts val="0"/>
              </a:spcAft>
              <a:buClr>
                <a:srgbClr val="14234B"/>
              </a:buClr>
              <a:buSzPts val="1400"/>
              <a:buFont typeface="DM Sans"/>
              <a:buChar char="●"/>
            </a:pPr>
            <a:r>
              <a:rPr lang="en">
                <a:solidFill>
                  <a:srgbClr val="14234B"/>
                </a:solidFill>
                <a:latin typeface="DM Sans"/>
                <a:ea typeface="DM Sans"/>
                <a:cs typeface="DM Sans"/>
                <a:sym typeface="DM Sans"/>
              </a:rPr>
              <a:t>What are the properties of communication protocols emerging within multi-agent interactions grounded to a particular task? </a:t>
            </a:r>
            <a:endParaRPr>
              <a:solidFill>
                <a:srgbClr val="14234B"/>
              </a:solidFill>
              <a:latin typeface="DM Sans"/>
              <a:ea typeface="DM Sans"/>
              <a:cs typeface="DM Sans"/>
              <a:sym typeface="DM Sans"/>
            </a:endParaRPr>
          </a:p>
          <a:p>
            <a:pPr indent="-317500" lvl="0" marL="457200" rtl="0" algn="l">
              <a:lnSpc>
                <a:spcPct val="115000"/>
              </a:lnSpc>
              <a:spcBef>
                <a:spcPts val="0"/>
              </a:spcBef>
              <a:spcAft>
                <a:spcPts val="0"/>
              </a:spcAft>
              <a:buClr>
                <a:srgbClr val="14234B"/>
              </a:buClr>
              <a:buSzPts val="1400"/>
              <a:buFont typeface="DM Sans"/>
              <a:buChar char="●"/>
            </a:pPr>
            <a:r>
              <a:rPr lang="en">
                <a:solidFill>
                  <a:srgbClr val="14234B"/>
                </a:solidFill>
                <a:latin typeface="DM Sans"/>
                <a:ea typeface="DM Sans"/>
                <a:cs typeface="DM Sans"/>
                <a:sym typeface="DM Sans"/>
              </a:rPr>
              <a:t>Can we nudge these properties to </a:t>
            </a:r>
            <a:r>
              <a:rPr lang="en">
                <a:solidFill>
                  <a:srgbClr val="14234B"/>
                </a:solidFill>
                <a:latin typeface="DM Sans"/>
                <a:ea typeface="DM Sans"/>
                <a:cs typeface="DM Sans"/>
                <a:sym typeface="DM Sans"/>
              </a:rPr>
              <a:t>resemble</a:t>
            </a:r>
            <a:r>
              <a:rPr lang="en">
                <a:solidFill>
                  <a:srgbClr val="14234B"/>
                </a:solidFill>
                <a:latin typeface="DM Sans"/>
                <a:ea typeface="DM Sans"/>
                <a:cs typeface="DM Sans"/>
                <a:sym typeface="DM Sans"/>
              </a:rPr>
              <a:t> those found in </a:t>
            </a:r>
            <a:r>
              <a:rPr lang="en">
                <a:solidFill>
                  <a:srgbClr val="14234B"/>
                </a:solidFill>
                <a:latin typeface="DM Sans"/>
                <a:ea typeface="DM Sans"/>
                <a:cs typeface="DM Sans"/>
                <a:sym typeface="DM Sans"/>
              </a:rPr>
              <a:t>human</a:t>
            </a:r>
            <a:r>
              <a:rPr lang="en">
                <a:solidFill>
                  <a:srgbClr val="14234B"/>
                </a:solidFill>
                <a:latin typeface="DM Sans"/>
                <a:ea typeface="DM Sans"/>
                <a:cs typeface="DM Sans"/>
                <a:sym typeface="DM Sans"/>
              </a:rPr>
              <a:t> communication?</a:t>
            </a:r>
            <a:endParaRPr>
              <a:solidFill>
                <a:srgbClr val="14234B"/>
              </a:solidFill>
              <a:latin typeface="DM Sans"/>
              <a:ea typeface="DM Sans"/>
              <a:cs typeface="DM Sans"/>
              <a:sym typeface="DM Sans"/>
            </a:endParaRPr>
          </a:p>
          <a:p>
            <a:pPr indent="-317500" lvl="0" marL="457200" rtl="0" algn="l">
              <a:lnSpc>
                <a:spcPct val="115000"/>
              </a:lnSpc>
              <a:spcBef>
                <a:spcPts val="0"/>
              </a:spcBef>
              <a:spcAft>
                <a:spcPts val="0"/>
              </a:spcAft>
              <a:buClr>
                <a:srgbClr val="14234B"/>
              </a:buClr>
              <a:buSzPts val="1400"/>
              <a:buFont typeface="DM Sans"/>
              <a:buChar char="●"/>
            </a:pPr>
            <a:r>
              <a:rPr lang="en">
                <a:solidFill>
                  <a:srgbClr val="14234B"/>
                </a:solidFill>
                <a:latin typeface="DM Sans"/>
                <a:ea typeface="DM Sans"/>
                <a:cs typeface="DM Sans"/>
                <a:sym typeface="DM Sans"/>
              </a:rPr>
              <a:t>Can we use pre-trained and large scale language models as a key component of dialogue systems? What’s the most appropriate way to do so?</a:t>
            </a:r>
            <a:endParaRPr>
              <a:solidFill>
                <a:srgbClr val="14234B"/>
              </a:solidFill>
              <a:latin typeface="DM Sans"/>
              <a:ea typeface="DM Sans"/>
              <a:cs typeface="DM Sans"/>
              <a:sym typeface="DM Sans"/>
            </a:endParaRPr>
          </a:p>
        </p:txBody>
      </p:sp>
      <p:pic>
        <p:nvPicPr>
          <p:cNvPr id="1612" name="Google Shape;1612;p103"/>
          <p:cNvPicPr preferRelativeResize="0"/>
          <p:nvPr/>
        </p:nvPicPr>
        <p:blipFill>
          <a:blip r:embed="rId10">
            <a:alphaModFix/>
          </a:blip>
          <a:stretch>
            <a:fillRect/>
          </a:stretch>
        </p:blipFill>
        <p:spPr>
          <a:xfrm>
            <a:off x="8383602" y="4689927"/>
            <a:ext cx="182499" cy="123497"/>
          </a:xfrm>
          <a:prstGeom prst="rect">
            <a:avLst/>
          </a:prstGeom>
          <a:noFill/>
          <a:ln>
            <a:noFill/>
          </a:ln>
        </p:spPr>
      </p:pic>
      <p:grpSp>
        <p:nvGrpSpPr>
          <p:cNvPr id="1613" name="Google Shape;1613;p103"/>
          <p:cNvGrpSpPr/>
          <p:nvPr/>
        </p:nvGrpSpPr>
        <p:grpSpPr>
          <a:xfrm>
            <a:off x="8625005" y="4489654"/>
            <a:ext cx="323872" cy="323755"/>
            <a:chOff x="1189675" y="238125"/>
            <a:chExt cx="5240650" cy="5238750"/>
          </a:xfrm>
        </p:grpSpPr>
        <p:sp>
          <p:nvSpPr>
            <p:cNvPr id="1614" name="Google Shape;1614;p10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0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0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0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103"/>
          <p:cNvGrpSpPr/>
          <p:nvPr/>
        </p:nvGrpSpPr>
        <p:grpSpPr>
          <a:xfrm>
            <a:off x="7099447" y="4849225"/>
            <a:ext cx="1919503" cy="350700"/>
            <a:chOff x="9770447" y="1316188"/>
            <a:chExt cx="1919503" cy="350700"/>
          </a:xfrm>
        </p:grpSpPr>
        <p:pic>
          <p:nvPicPr>
            <p:cNvPr id="1619" name="Google Shape;1619;p103"/>
            <p:cNvPicPr preferRelativeResize="0"/>
            <p:nvPr/>
          </p:nvPicPr>
          <p:blipFill>
            <a:blip r:embed="rId10">
              <a:alphaModFix/>
            </a:blip>
            <a:stretch>
              <a:fillRect/>
            </a:stretch>
          </p:blipFill>
          <p:spPr>
            <a:xfrm>
              <a:off x="9770447" y="1415525"/>
              <a:ext cx="133899" cy="90601"/>
            </a:xfrm>
            <a:prstGeom prst="rect">
              <a:avLst/>
            </a:prstGeom>
            <a:noFill/>
            <a:ln>
              <a:noFill/>
            </a:ln>
          </p:spPr>
        </p:pic>
        <p:sp>
          <p:nvSpPr>
            <p:cNvPr id="1620" name="Google Shape;1620;p103"/>
            <p:cNvSpPr txBox="1"/>
            <p:nvPr/>
          </p:nvSpPr>
          <p:spPr>
            <a:xfrm>
              <a:off x="9877050" y="1316188"/>
              <a:ext cx="18129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DM Sans"/>
                  <a:ea typeface="DM Sans"/>
                  <a:cs typeface="DM Sans"/>
                  <a:sym typeface="DM Sans"/>
                </a:rPr>
                <a:t>Papers presented at ACL 2020 </a:t>
              </a:r>
              <a:endParaRPr i="1" sz="800">
                <a:latin typeface="DM Sans"/>
                <a:ea typeface="DM Sans"/>
                <a:cs typeface="DM Sans"/>
                <a:sym typeface="DM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grpSp>
        <p:nvGrpSpPr>
          <p:cNvPr id="1625" name="Google Shape;1625;p104"/>
          <p:cNvGrpSpPr/>
          <p:nvPr/>
        </p:nvGrpSpPr>
        <p:grpSpPr>
          <a:xfrm>
            <a:off x="5140464" y="132258"/>
            <a:ext cx="4842199" cy="4878975"/>
            <a:chOff x="2072550" y="1102425"/>
            <a:chExt cx="3426650" cy="3452675"/>
          </a:xfrm>
        </p:grpSpPr>
        <p:sp>
          <p:nvSpPr>
            <p:cNvPr id="1626" name="Google Shape;1626;p104"/>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FFD4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4"/>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FFD4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104"/>
          <p:cNvSpPr/>
          <p:nvPr/>
        </p:nvSpPr>
        <p:spPr>
          <a:xfrm>
            <a:off x="-293038" y="-232812"/>
            <a:ext cx="4052575" cy="4598717"/>
          </a:xfrm>
          <a:custGeom>
            <a:rect b="b" l="l" r="r" t="t"/>
            <a:pathLst>
              <a:path extrusionOk="0" h="141597" w="124781">
                <a:moveTo>
                  <a:pt x="83126" y="1"/>
                </a:moveTo>
                <a:lnTo>
                  <a:pt x="13310" y="17891"/>
                </a:lnTo>
                <a:lnTo>
                  <a:pt x="1" y="85341"/>
                </a:lnTo>
                <a:lnTo>
                  <a:pt x="32459" y="118688"/>
                </a:lnTo>
                <a:lnTo>
                  <a:pt x="85174" y="141597"/>
                </a:lnTo>
                <a:lnTo>
                  <a:pt x="124781" y="97223"/>
                </a:lnTo>
                <a:lnTo>
                  <a:pt x="121995" y="55854"/>
                </a:lnTo>
                <a:lnTo>
                  <a:pt x="83126" y="1"/>
                </a:lnTo>
                <a:close/>
              </a:path>
            </a:pathLst>
          </a:custGeom>
          <a:solidFill>
            <a:srgbClr val="FFE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4"/>
          <p:cNvSpPr txBox="1"/>
          <p:nvPr>
            <p:ph type="title"/>
          </p:nvPr>
        </p:nvSpPr>
        <p:spPr>
          <a:xfrm>
            <a:off x="345250" y="126200"/>
            <a:ext cx="6837600" cy="70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Language + Vision</a:t>
            </a:r>
            <a:endParaRPr/>
          </a:p>
        </p:txBody>
      </p:sp>
      <p:pic>
        <p:nvPicPr>
          <p:cNvPr id="1630" name="Google Shape;1630;p104"/>
          <p:cNvPicPr preferRelativeResize="0"/>
          <p:nvPr/>
        </p:nvPicPr>
        <p:blipFill rotWithShape="1">
          <a:blip r:embed="rId3">
            <a:alphaModFix/>
          </a:blip>
          <a:srcRect b="0" l="2695" r="0" t="0"/>
          <a:stretch/>
        </p:blipFill>
        <p:spPr>
          <a:xfrm>
            <a:off x="109553" y="3004802"/>
            <a:ext cx="4171165" cy="900325"/>
          </a:xfrm>
          <a:prstGeom prst="rect">
            <a:avLst/>
          </a:prstGeom>
          <a:noFill/>
          <a:ln>
            <a:noFill/>
          </a:ln>
        </p:spPr>
      </p:pic>
      <p:pic>
        <p:nvPicPr>
          <p:cNvPr id="1631" name="Google Shape;1631;p104"/>
          <p:cNvPicPr preferRelativeResize="0"/>
          <p:nvPr/>
        </p:nvPicPr>
        <p:blipFill>
          <a:blip r:embed="rId4">
            <a:alphaModFix/>
          </a:blip>
          <a:stretch>
            <a:fillRect/>
          </a:stretch>
        </p:blipFill>
        <p:spPr>
          <a:xfrm>
            <a:off x="4561675" y="3157202"/>
            <a:ext cx="2117821" cy="701700"/>
          </a:xfrm>
          <a:prstGeom prst="rect">
            <a:avLst/>
          </a:prstGeom>
          <a:noFill/>
          <a:ln>
            <a:noFill/>
          </a:ln>
        </p:spPr>
      </p:pic>
      <p:sp>
        <p:nvSpPr>
          <p:cNvPr id="1632" name="Google Shape;1632;p104"/>
          <p:cNvSpPr txBox="1"/>
          <p:nvPr>
            <p:ph idx="1" type="body"/>
          </p:nvPr>
        </p:nvSpPr>
        <p:spPr>
          <a:xfrm>
            <a:off x="345350" y="781050"/>
            <a:ext cx="6837600" cy="209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rgbClr val="14234B"/>
                </a:solidFill>
              </a:rPr>
              <a:t>In order to communicate about the physical world, AI agents must learn across multiple modalities.  We are interested in the following questions:</a:t>
            </a:r>
            <a:endParaRPr sz="1400">
              <a:solidFill>
                <a:srgbClr val="14234B"/>
              </a:solidFill>
            </a:endParaRPr>
          </a:p>
          <a:p>
            <a:pPr indent="0" lvl="0" marL="0" rtl="0" algn="l">
              <a:spcBef>
                <a:spcPts val="0"/>
              </a:spcBef>
              <a:spcAft>
                <a:spcPts val="0"/>
              </a:spcAft>
              <a:buNone/>
            </a:pPr>
            <a:r>
              <a:t/>
            </a:r>
            <a:endParaRPr sz="1400">
              <a:solidFill>
                <a:srgbClr val="14234B"/>
              </a:solidFill>
            </a:endParaRPr>
          </a:p>
          <a:p>
            <a:pPr indent="-317500" lvl="0" marL="457200" rtl="0" algn="l">
              <a:spcBef>
                <a:spcPts val="0"/>
              </a:spcBef>
              <a:spcAft>
                <a:spcPts val="0"/>
              </a:spcAft>
              <a:buClr>
                <a:srgbClr val="14234B"/>
              </a:buClr>
              <a:buSzPts val="1400"/>
              <a:buChar char="●"/>
            </a:pPr>
            <a:r>
              <a:rPr lang="en" sz="1400">
                <a:solidFill>
                  <a:srgbClr val="14234B"/>
                </a:solidFill>
              </a:rPr>
              <a:t>How can we learn general purpose multimodal features for </a:t>
            </a:r>
            <a:r>
              <a:rPr lang="en" sz="1400">
                <a:solidFill>
                  <a:srgbClr val="14234B"/>
                </a:solidFill>
              </a:rPr>
              <a:t>downstream tasks such as image captioning or visual question answering?</a:t>
            </a:r>
            <a:endParaRPr sz="1400">
              <a:solidFill>
                <a:srgbClr val="14234B"/>
              </a:solidFill>
            </a:endParaRPr>
          </a:p>
          <a:p>
            <a:pPr indent="-317500" lvl="0" marL="457200" rtl="0" algn="l">
              <a:spcBef>
                <a:spcPts val="0"/>
              </a:spcBef>
              <a:spcAft>
                <a:spcPts val="0"/>
              </a:spcAft>
              <a:buClr>
                <a:srgbClr val="14234B"/>
              </a:buClr>
              <a:buSzPts val="1400"/>
              <a:buChar char="●"/>
            </a:pPr>
            <a:r>
              <a:rPr lang="en" sz="1400">
                <a:solidFill>
                  <a:srgbClr val="14234B"/>
                </a:solidFill>
              </a:rPr>
              <a:t>How robust are multimodal features to domain transfer and how can we ensure models do not amplify dataset bias during training?</a:t>
            </a:r>
            <a:endParaRPr sz="1400">
              <a:solidFill>
                <a:srgbClr val="14234B"/>
              </a:solidFill>
            </a:endParaRPr>
          </a:p>
          <a:p>
            <a:pPr indent="-317500" lvl="0" marL="457200" rtl="0" algn="l">
              <a:spcBef>
                <a:spcPts val="0"/>
              </a:spcBef>
              <a:spcAft>
                <a:spcPts val="0"/>
              </a:spcAft>
              <a:buClr>
                <a:srgbClr val="14234B"/>
              </a:buClr>
              <a:buSzPts val="1400"/>
              <a:buChar char="●"/>
            </a:pPr>
            <a:r>
              <a:rPr lang="en" sz="1400">
                <a:solidFill>
                  <a:srgbClr val="14234B"/>
                </a:solidFill>
              </a:rPr>
              <a:t>How can we effectively leverage data from single modality sources (e.g., unlabeled images or uncurated text) for multimodal tasks?</a:t>
            </a:r>
            <a:endParaRPr sz="1400">
              <a:solidFill>
                <a:srgbClr val="14234B"/>
              </a:solidFill>
            </a:endParaRPr>
          </a:p>
        </p:txBody>
      </p:sp>
      <p:pic>
        <p:nvPicPr>
          <p:cNvPr id="1633" name="Google Shape;1633;p104"/>
          <p:cNvPicPr preferRelativeResize="0"/>
          <p:nvPr/>
        </p:nvPicPr>
        <p:blipFill>
          <a:blip r:embed="rId5">
            <a:alphaModFix/>
          </a:blip>
          <a:stretch>
            <a:fillRect/>
          </a:stretch>
        </p:blipFill>
        <p:spPr>
          <a:xfrm>
            <a:off x="8174807" y="1329667"/>
            <a:ext cx="821950" cy="821950"/>
          </a:xfrm>
          <a:prstGeom prst="rect">
            <a:avLst/>
          </a:prstGeom>
          <a:noFill/>
          <a:ln>
            <a:noFill/>
          </a:ln>
        </p:spPr>
      </p:pic>
      <p:sp>
        <p:nvSpPr>
          <p:cNvPr id="1634" name="Google Shape;1634;p104"/>
          <p:cNvSpPr txBox="1"/>
          <p:nvPr/>
        </p:nvSpPr>
        <p:spPr>
          <a:xfrm>
            <a:off x="7352807" y="549179"/>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Lisa Anne Hendricks</a:t>
            </a:r>
            <a:endParaRPr sz="900">
              <a:solidFill>
                <a:schemeClr val="dk2"/>
              </a:solidFill>
              <a:latin typeface="DM Sans"/>
              <a:ea typeface="DM Sans"/>
              <a:cs typeface="DM Sans"/>
              <a:sym typeface="DM Sans"/>
            </a:endParaRPr>
          </a:p>
        </p:txBody>
      </p:sp>
      <p:pic>
        <p:nvPicPr>
          <p:cNvPr id="1635" name="Google Shape;1635;p104"/>
          <p:cNvPicPr preferRelativeResize="0"/>
          <p:nvPr/>
        </p:nvPicPr>
        <p:blipFill>
          <a:blip r:embed="rId6">
            <a:alphaModFix/>
          </a:blip>
          <a:stretch>
            <a:fillRect/>
          </a:stretch>
        </p:blipFill>
        <p:spPr>
          <a:xfrm>
            <a:off x="8174807" y="3278530"/>
            <a:ext cx="821950" cy="821950"/>
          </a:xfrm>
          <a:prstGeom prst="rect">
            <a:avLst/>
          </a:prstGeom>
          <a:noFill/>
          <a:ln>
            <a:noFill/>
          </a:ln>
        </p:spPr>
      </p:pic>
      <p:pic>
        <p:nvPicPr>
          <p:cNvPr id="1636" name="Google Shape;1636;p104"/>
          <p:cNvPicPr preferRelativeResize="0"/>
          <p:nvPr/>
        </p:nvPicPr>
        <p:blipFill>
          <a:blip r:embed="rId7">
            <a:alphaModFix/>
          </a:blip>
          <a:stretch>
            <a:fillRect/>
          </a:stretch>
        </p:blipFill>
        <p:spPr>
          <a:xfrm>
            <a:off x="8174807" y="2304104"/>
            <a:ext cx="821950" cy="821950"/>
          </a:xfrm>
          <a:prstGeom prst="rect">
            <a:avLst/>
          </a:prstGeom>
          <a:noFill/>
          <a:ln>
            <a:noFill/>
          </a:ln>
        </p:spPr>
      </p:pic>
      <p:pic>
        <p:nvPicPr>
          <p:cNvPr id="1637" name="Google Shape;1637;p104"/>
          <p:cNvPicPr preferRelativeResize="0"/>
          <p:nvPr/>
        </p:nvPicPr>
        <p:blipFill>
          <a:blip r:embed="rId8">
            <a:alphaModFix/>
          </a:blip>
          <a:stretch>
            <a:fillRect/>
          </a:stretch>
        </p:blipFill>
        <p:spPr>
          <a:xfrm>
            <a:off x="8174807" y="355254"/>
            <a:ext cx="821950" cy="821950"/>
          </a:xfrm>
          <a:prstGeom prst="rect">
            <a:avLst/>
          </a:prstGeom>
          <a:noFill/>
          <a:ln>
            <a:noFill/>
          </a:ln>
        </p:spPr>
      </p:pic>
      <p:sp>
        <p:nvSpPr>
          <p:cNvPr id="1638" name="Google Shape;1638;p104"/>
          <p:cNvSpPr txBox="1"/>
          <p:nvPr/>
        </p:nvSpPr>
        <p:spPr>
          <a:xfrm>
            <a:off x="7312882" y="1523604"/>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Angeliki Lazaridou</a:t>
            </a:r>
            <a:endParaRPr sz="900">
              <a:solidFill>
                <a:schemeClr val="dk2"/>
              </a:solidFill>
              <a:latin typeface="DM Sans"/>
              <a:ea typeface="DM Sans"/>
              <a:cs typeface="DM Sans"/>
              <a:sym typeface="DM Sans"/>
            </a:endParaRPr>
          </a:p>
        </p:txBody>
      </p:sp>
      <p:sp>
        <p:nvSpPr>
          <p:cNvPr id="1639" name="Google Shape;1639;p104"/>
          <p:cNvSpPr txBox="1"/>
          <p:nvPr/>
        </p:nvSpPr>
        <p:spPr>
          <a:xfrm>
            <a:off x="7312882" y="2498029"/>
            <a:ext cx="8220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Aishwarya</a:t>
            </a:r>
            <a:endParaRPr sz="900">
              <a:solidFill>
                <a:schemeClr val="dk2"/>
              </a:solidFill>
              <a:latin typeface="DM Sans"/>
              <a:ea typeface="DM Sans"/>
              <a:cs typeface="DM Sans"/>
              <a:sym typeface="DM Sans"/>
            </a:endParaRPr>
          </a:p>
          <a:p>
            <a:pPr indent="0" lvl="0" marL="0" rtl="0" algn="ctr">
              <a:spcBef>
                <a:spcPts val="0"/>
              </a:spcBef>
              <a:spcAft>
                <a:spcPts val="0"/>
              </a:spcAft>
              <a:buNone/>
            </a:pPr>
            <a:r>
              <a:rPr lang="en" sz="900">
                <a:solidFill>
                  <a:schemeClr val="dk2"/>
                </a:solidFill>
                <a:latin typeface="DM Sans"/>
                <a:ea typeface="DM Sans"/>
                <a:cs typeface="DM Sans"/>
                <a:sym typeface="DM Sans"/>
              </a:rPr>
              <a:t>Agrawal</a:t>
            </a:r>
            <a:endParaRPr sz="900">
              <a:solidFill>
                <a:schemeClr val="dk2"/>
              </a:solidFill>
              <a:latin typeface="DM Sans"/>
              <a:ea typeface="DM Sans"/>
              <a:cs typeface="DM Sans"/>
              <a:sym typeface="DM Sans"/>
            </a:endParaRPr>
          </a:p>
        </p:txBody>
      </p:sp>
      <p:sp>
        <p:nvSpPr>
          <p:cNvPr id="1640" name="Google Shape;1640;p104"/>
          <p:cNvSpPr txBox="1"/>
          <p:nvPr/>
        </p:nvSpPr>
        <p:spPr>
          <a:xfrm>
            <a:off x="7312882" y="3472454"/>
            <a:ext cx="8619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Aida Nematzadeh</a:t>
            </a:r>
            <a:endParaRPr sz="900">
              <a:solidFill>
                <a:schemeClr val="dk2"/>
              </a:solidFill>
              <a:latin typeface="DM Sans"/>
              <a:ea typeface="DM Sans"/>
              <a:cs typeface="DM Sans"/>
              <a:sym typeface="DM Sans"/>
            </a:endParaRPr>
          </a:p>
        </p:txBody>
      </p:sp>
      <p:sp>
        <p:nvSpPr>
          <p:cNvPr id="1641" name="Google Shape;1641;p104"/>
          <p:cNvSpPr txBox="1"/>
          <p:nvPr/>
        </p:nvSpPr>
        <p:spPr>
          <a:xfrm>
            <a:off x="155900" y="4240350"/>
            <a:ext cx="5502600" cy="776400"/>
          </a:xfrm>
          <a:prstGeom prst="rect">
            <a:avLst/>
          </a:prstGeom>
          <a:solidFill>
            <a:srgbClr val="F0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erif Display"/>
                <a:ea typeface="DM Serif Display"/>
                <a:cs typeface="DM Serif Display"/>
                <a:sym typeface="DM Serif Display"/>
              </a:rPr>
              <a:t>Recent s</a:t>
            </a:r>
            <a:r>
              <a:rPr b="1" lang="en" sz="1200">
                <a:solidFill>
                  <a:schemeClr val="dk1"/>
                </a:solidFill>
                <a:latin typeface="DM Serif Display"/>
                <a:ea typeface="DM Serif Display"/>
                <a:cs typeface="DM Serif Display"/>
                <a:sym typeface="DM Serif Display"/>
              </a:rPr>
              <a:t>elected</a:t>
            </a:r>
            <a:r>
              <a:rPr b="1" lang="en" sz="1200">
                <a:solidFill>
                  <a:schemeClr val="dk1"/>
                </a:solidFill>
                <a:latin typeface="DM Serif Display"/>
                <a:ea typeface="DM Serif Display"/>
                <a:cs typeface="DM Serif Display"/>
                <a:sym typeface="DM Serif Display"/>
              </a:rPr>
              <a:t> publications</a:t>
            </a:r>
            <a:endParaRPr b="1" sz="1200">
              <a:solidFill>
                <a:schemeClr val="dk1"/>
              </a:solidFill>
              <a:latin typeface="DM Serif Display"/>
              <a:ea typeface="DM Serif Display"/>
              <a:cs typeface="DM Serif Display"/>
              <a:sym typeface="DM Serif Display"/>
            </a:endParaRPr>
          </a:p>
          <a:p>
            <a:pPr indent="-292100" lvl="0" marL="457200" rtl="0" algn="l">
              <a:lnSpc>
                <a:spcPct val="115000"/>
              </a:lnSpc>
              <a:spcBef>
                <a:spcPts val="600"/>
              </a:spcBef>
              <a:spcAft>
                <a:spcPts val="0"/>
              </a:spcAft>
              <a:buSzPts val="1000"/>
              <a:buFont typeface="DM Sans"/>
              <a:buAutoNum type="arabicPeriod"/>
            </a:pPr>
            <a:r>
              <a:rPr lang="en" sz="1000" u="sng">
                <a:solidFill>
                  <a:schemeClr val="dk1"/>
                </a:solidFill>
                <a:latin typeface="DM Sans"/>
                <a:ea typeface="DM Sans"/>
                <a:cs typeface="DM Sans"/>
                <a:sym typeface="DM Sans"/>
                <a:hlinkClick r:id="rId9">
                  <a:extLst>
                    <a:ext uri="{A12FA001-AC4F-418D-AE19-62706E023703}">
                      <ahyp:hlinkClr val="tx"/>
                    </a:ext>
                  </a:extLst>
                </a:hlinkClick>
              </a:rPr>
              <a:t>Learning to Segment Actions from Observation and Narration</a:t>
            </a:r>
            <a:r>
              <a:rPr lang="en" sz="1000">
                <a:solidFill>
                  <a:schemeClr val="dk2"/>
                </a:solidFill>
                <a:latin typeface="DM Sans"/>
                <a:ea typeface="DM Sans"/>
                <a:cs typeface="DM Sans"/>
                <a:sym typeface="DM Sans"/>
              </a:rPr>
              <a:t>  (ACL 2020)</a:t>
            </a:r>
            <a:endParaRPr sz="800">
              <a:solidFill>
                <a:schemeClr val="dk2"/>
              </a:solidFill>
              <a:latin typeface="DM Sans"/>
              <a:ea typeface="DM Sans"/>
              <a:cs typeface="DM Sans"/>
              <a:sym typeface="DM Sans"/>
            </a:endParaRPr>
          </a:p>
          <a:p>
            <a:pPr indent="-279400" lvl="0" marL="457200" rtl="0" algn="l">
              <a:lnSpc>
                <a:spcPct val="115000"/>
              </a:lnSpc>
              <a:spcBef>
                <a:spcPts val="0"/>
              </a:spcBef>
              <a:spcAft>
                <a:spcPts val="0"/>
              </a:spcAft>
              <a:buSzPts val="800"/>
              <a:buFont typeface="DM Sans"/>
              <a:buAutoNum type="arabicPeriod"/>
            </a:pPr>
            <a:r>
              <a:rPr lang="en" sz="1000" u="sng">
                <a:solidFill>
                  <a:schemeClr val="dk1"/>
                </a:solidFill>
                <a:latin typeface="DM Sans"/>
                <a:ea typeface="DM Sans"/>
                <a:cs typeface="DM Sans"/>
                <a:sym typeface="DM Sans"/>
                <a:hlinkClick r:id="rId10">
                  <a:extLst>
                    <a:ext uri="{A12FA001-AC4F-418D-AE19-62706E023703}">
                      <ahyp:hlinkClr val="tx"/>
                    </a:ext>
                  </a:extLst>
                </a:hlinkClick>
              </a:rPr>
              <a:t>Visual Grounding in Video for Unsupervised Word Translation</a:t>
            </a:r>
            <a:r>
              <a:rPr lang="en" sz="1000">
                <a:solidFill>
                  <a:schemeClr val="dk2"/>
                </a:solidFill>
                <a:latin typeface="DM Sans"/>
                <a:ea typeface="DM Sans"/>
                <a:cs typeface="DM Sans"/>
                <a:sym typeface="DM Sans"/>
              </a:rPr>
              <a:t> (CVPR 2020)</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None/>
            </a:pPr>
            <a:r>
              <a:t/>
            </a:r>
            <a:endParaRPr sz="1000">
              <a:solidFill>
                <a:schemeClr val="dk2"/>
              </a:solidFill>
              <a:latin typeface="DM Sans"/>
              <a:ea typeface="DM Sans"/>
              <a:cs typeface="DM Sans"/>
              <a:sym typeface="DM Sans"/>
            </a:endParaRPr>
          </a:p>
          <a:p>
            <a:pPr indent="0" lvl="0" marL="0" rtl="0" algn="l">
              <a:lnSpc>
                <a:spcPct val="115000"/>
              </a:lnSpc>
              <a:spcBef>
                <a:spcPts val="500"/>
              </a:spcBef>
              <a:spcAft>
                <a:spcPts val="0"/>
              </a:spcAft>
              <a:buNone/>
            </a:pPr>
            <a:r>
              <a:t/>
            </a:r>
            <a:endParaRPr sz="1000">
              <a:solidFill>
                <a:schemeClr val="dk2"/>
              </a:solidFill>
              <a:latin typeface="DM Sans"/>
              <a:ea typeface="DM Sans"/>
              <a:cs typeface="DM Sans"/>
              <a:sym typeface="DM Sans"/>
            </a:endParaRPr>
          </a:p>
          <a:p>
            <a:pPr indent="0" lvl="0" marL="0" rtl="0" algn="l">
              <a:spcBef>
                <a:spcPts val="500"/>
              </a:spcBef>
              <a:spcAft>
                <a:spcPts val="0"/>
              </a:spcAft>
              <a:buNone/>
            </a:pPr>
            <a:r>
              <a:t/>
            </a:r>
            <a:endParaRPr b="1" sz="1000">
              <a:solidFill>
                <a:schemeClr val="dk1"/>
              </a:solidFill>
              <a:latin typeface="DM Sans"/>
              <a:ea typeface="DM Sans"/>
              <a:cs typeface="DM Sans"/>
              <a:sym typeface="DM Sans"/>
            </a:endParaRPr>
          </a:p>
        </p:txBody>
      </p:sp>
      <p:sp>
        <p:nvSpPr>
          <p:cNvPr id="1642" name="Google Shape;1642;p104"/>
          <p:cNvSpPr txBox="1"/>
          <p:nvPr>
            <p:ph idx="1" type="body"/>
          </p:nvPr>
        </p:nvSpPr>
        <p:spPr>
          <a:xfrm>
            <a:off x="916525" y="3900750"/>
            <a:ext cx="3135000" cy="2634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u="sng">
                <a:solidFill>
                  <a:schemeClr val="dk1"/>
                </a:solidFill>
                <a:hlinkClick r:id="rId11">
                  <a:extLst>
                    <a:ext uri="{A12FA001-AC4F-418D-AE19-62706E023703}">
                      <ahyp:hlinkClr val="tx"/>
                    </a:ext>
                  </a:extLst>
                </a:hlinkClick>
              </a:rPr>
              <a:t>Learning to Segment Actions</a:t>
            </a:r>
            <a:endParaRPr/>
          </a:p>
        </p:txBody>
      </p:sp>
      <p:sp>
        <p:nvSpPr>
          <p:cNvPr id="1643" name="Google Shape;1643;p104"/>
          <p:cNvSpPr txBox="1"/>
          <p:nvPr>
            <p:ph idx="1" type="body"/>
          </p:nvPr>
        </p:nvSpPr>
        <p:spPr>
          <a:xfrm>
            <a:off x="4298825" y="3969525"/>
            <a:ext cx="2691000" cy="26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u="sng">
                <a:solidFill>
                  <a:schemeClr val="hlink"/>
                </a:solidFill>
                <a:hlinkClick r:id="rId12"/>
              </a:rPr>
              <a:t>Visual Grounding in Video </a:t>
            </a:r>
            <a:endParaRPr/>
          </a:p>
          <a:p>
            <a:pPr indent="0" lvl="0" marL="0" rtl="0" algn="ctr">
              <a:spcBef>
                <a:spcPts val="500"/>
              </a:spcBef>
              <a:spcAft>
                <a:spcPts val="500"/>
              </a:spcAft>
              <a:buNone/>
            </a:pPr>
            <a:r>
              <a:t/>
            </a:r>
            <a:endParaRPr/>
          </a:p>
        </p:txBody>
      </p:sp>
      <p:pic>
        <p:nvPicPr>
          <p:cNvPr id="1644" name="Google Shape;1644;p104"/>
          <p:cNvPicPr preferRelativeResize="0"/>
          <p:nvPr/>
        </p:nvPicPr>
        <p:blipFill>
          <a:blip r:embed="rId13">
            <a:alphaModFix/>
          </a:blip>
          <a:stretch>
            <a:fillRect/>
          </a:stretch>
        </p:blipFill>
        <p:spPr>
          <a:xfrm>
            <a:off x="5049227" y="4598327"/>
            <a:ext cx="182499" cy="1234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grpSp>
        <p:nvGrpSpPr>
          <p:cNvPr id="1649" name="Google Shape;1649;p105"/>
          <p:cNvGrpSpPr/>
          <p:nvPr/>
        </p:nvGrpSpPr>
        <p:grpSpPr>
          <a:xfrm>
            <a:off x="5742704" y="-407380"/>
            <a:ext cx="4698775" cy="4701761"/>
            <a:chOff x="2156875" y="1209825"/>
            <a:chExt cx="3304575" cy="3306675"/>
          </a:xfrm>
        </p:grpSpPr>
        <p:sp>
          <p:nvSpPr>
            <p:cNvPr id="1650" name="Google Shape;1650;p105"/>
            <p:cNvSpPr/>
            <p:nvPr/>
          </p:nvSpPr>
          <p:spPr>
            <a:xfrm>
              <a:off x="3567900" y="2091775"/>
              <a:ext cx="1893550" cy="391475"/>
            </a:xfrm>
            <a:custGeom>
              <a:rect b="b" l="l" r="r" t="t"/>
              <a:pathLst>
                <a:path extrusionOk="0" fill="none" h="15659" w="75742">
                  <a:moveTo>
                    <a:pt x="0" y="15659"/>
                  </a:moveTo>
                  <a:lnTo>
                    <a:pt x="75741" y="0"/>
                  </a:lnTo>
                </a:path>
              </a:pathLst>
            </a:custGeom>
            <a:noFill/>
            <a:ln cap="rnd" cmpd="sng" w="9525">
              <a:solidFill>
                <a:srgbClr val="D4FF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05"/>
            <p:cNvSpPr/>
            <p:nvPr/>
          </p:nvSpPr>
          <p:spPr>
            <a:xfrm>
              <a:off x="3230550" y="2483225"/>
              <a:ext cx="337375" cy="2033275"/>
            </a:xfrm>
            <a:custGeom>
              <a:rect b="b" l="l" r="r" t="t"/>
              <a:pathLst>
                <a:path extrusionOk="0" fill="none" h="81331" w="13495">
                  <a:moveTo>
                    <a:pt x="1" y="81330"/>
                  </a:moveTo>
                  <a:lnTo>
                    <a:pt x="13494" y="1"/>
                  </a:lnTo>
                </a:path>
              </a:pathLst>
            </a:custGeom>
            <a:noFill/>
            <a:ln cap="rnd" cmpd="sng" w="9525">
              <a:solidFill>
                <a:srgbClr val="D4FF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05"/>
            <p:cNvSpPr/>
            <p:nvPr/>
          </p:nvSpPr>
          <p:spPr>
            <a:xfrm>
              <a:off x="2310450" y="1419625"/>
              <a:ext cx="1257475" cy="1063625"/>
            </a:xfrm>
            <a:custGeom>
              <a:rect b="b" l="l" r="r" t="t"/>
              <a:pathLst>
                <a:path extrusionOk="0" fill="none" h="42545" w="50299">
                  <a:moveTo>
                    <a:pt x="0" y="0"/>
                  </a:moveTo>
                  <a:lnTo>
                    <a:pt x="50298" y="42545"/>
                  </a:lnTo>
                </a:path>
              </a:pathLst>
            </a:custGeom>
            <a:noFill/>
            <a:ln cap="rnd" cmpd="sng" w="9525">
              <a:solidFill>
                <a:srgbClr val="D4FF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05"/>
            <p:cNvSpPr/>
            <p:nvPr/>
          </p:nvSpPr>
          <p:spPr>
            <a:xfrm>
              <a:off x="2156875" y="1209825"/>
              <a:ext cx="3304575" cy="3306675"/>
            </a:xfrm>
            <a:custGeom>
              <a:rect b="b" l="l" r="r" t="t"/>
              <a:pathLst>
                <a:path extrusionOk="0" fill="none" h="132267" w="132183">
                  <a:moveTo>
                    <a:pt x="6143" y="8392"/>
                  </a:moveTo>
                  <a:lnTo>
                    <a:pt x="77135" y="1"/>
                  </a:lnTo>
                  <a:lnTo>
                    <a:pt x="132182" y="35278"/>
                  </a:lnTo>
                  <a:lnTo>
                    <a:pt x="111976" y="108351"/>
                  </a:lnTo>
                  <a:lnTo>
                    <a:pt x="42948" y="132266"/>
                  </a:lnTo>
                  <a:lnTo>
                    <a:pt x="1" y="82673"/>
                  </a:lnTo>
                  <a:lnTo>
                    <a:pt x="6143" y="8392"/>
                  </a:lnTo>
                  <a:close/>
                </a:path>
              </a:pathLst>
            </a:custGeom>
            <a:noFill/>
            <a:ln cap="rnd" cmpd="sng" w="9525">
              <a:solidFill>
                <a:srgbClr val="D4FF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4" name="Google Shape;1654;p105"/>
          <p:cNvSpPr/>
          <p:nvPr/>
        </p:nvSpPr>
        <p:spPr>
          <a:xfrm>
            <a:off x="2" y="-585913"/>
            <a:ext cx="4560313" cy="4563763"/>
          </a:xfrm>
          <a:custGeom>
            <a:rect b="b" l="l" r="r" t="t"/>
            <a:pathLst>
              <a:path extrusionOk="0" h="132283" w="132183">
                <a:moveTo>
                  <a:pt x="77135" y="1"/>
                </a:moveTo>
                <a:lnTo>
                  <a:pt x="6143" y="8392"/>
                </a:lnTo>
                <a:lnTo>
                  <a:pt x="1" y="82673"/>
                </a:lnTo>
                <a:lnTo>
                  <a:pt x="42948" y="132283"/>
                </a:lnTo>
                <a:lnTo>
                  <a:pt x="111976" y="108351"/>
                </a:lnTo>
                <a:lnTo>
                  <a:pt x="132182" y="35295"/>
                </a:lnTo>
                <a:lnTo>
                  <a:pt x="77135" y="1"/>
                </a:lnTo>
                <a:close/>
              </a:path>
            </a:pathLst>
          </a:custGeom>
          <a:solidFill>
            <a:srgbClr val="F0E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05"/>
          <p:cNvSpPr txBox="1"/>
          <p:nvPr>
            <p:ph type="title"/>
          </p:nvPr>
        </p:nvSpPr>
        <p:spPr>
          <a:xfrm>
            <a:off x="218050" y="50000"/>
            <a:ext cx="6583800" cy="70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2267EB"/>
                </a:solidFill>
                <a:latin typeface="DM Serif Display"/>
                <a:ea typeface="DM Serif Display"/>
                <a:cs typeface="DM Serif Display"/>
                <a:sym typeface="DM Serif Display"/>
              </a:rPr>
              <a:t>Language</a:t>
            </a:r>
            <a:r>
              <a:rPr lang="en">
                <a:solidFill>
                  <a:srgbClr val="2267EB"/>
                </a:solidFill>
                <a:latin typeface="DM Serif Display"/>
                <a:ea typeface="DM Serif Display"/>
                <a:cs typeface="DM Serif Display"/>
                <a:sym typeface="DM Serif Display"/>
              </a:rPr>
              <a:t> + </a:t>
            </a:r>
            <a:r>
              <a:rPr lang="en">
                <a:solidFill>
                  <a:srgbClr val="2267EB"/>
                </a:solidFill>
                <a:latin typeface="DM Serif Display"/>
                <a:ea typeface="DM Serif Display"/>
                <a:cs typeface="DM Serif Display"/>
                <a:sym typeface="DM Serif Display"/>
              </a:rPr>
              <a:t>Cognitive Science</a:t>
            </a:r>
            <a:endParaRPr>
              <a:solidFill>
                <a:srgbClr val="2267EB"/>
              </a:solidFill>
              <a:latin typeface="DM Serif Display"/>
              <a:ea typeface="DM Serif Display"/>
              <a:cs typeface="DM Serif Display"/>
              <a:sym typeface="DM Serif Display"/>
            </a:endParaRPr>
          </a:p>
        </p:txBody>
      </p:sp>
      <p:sp>
        <p:nvSpPr>
          <p:cNvPr id="1656" name="Google Shape;1656;p105"/>
          <p:cNvSpPr txBox="1"/>
          <p:nvPr>
            <p:ph idx="1" type="body"/>
          </p:nvPr>
        </p:nvSpPr>
        <p:spPr>
          <a:xfrm>
            <a:off x="225750" y="723275"/>
            <a:ext cx="8582400" cy="222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lt2"/>
                </a:solidFill>
              </a:rPr>
              <a:t>We take inspiration from cognitive science and linguistics to both better understand child language acquisition and also improve existing NLP systems.  Broadly, we aim to:</a:t>
            </a:r>
            <a:endParaRPr sz="1400">
              <a:solidFill>
                <a:schemeClr val="lt2"/>
              </a:solidFill>
            </a:endParaRPr>
          </a:p>
          <a:p>
            <a:pPr indent="-317500" lvl="0" marL="457200" rtl="0" algn="l">
              <a:spcBef>
                <a:spcPts val="1000"/>
              </a:spcBef>
              <a:spcAft>
                <a:spcPts val="0"/>
              </a:spcAft>
              <a:buClr>
                <a:schemeClr val="lt2"/>
              </a:buClr>
              <a:buSzPts val="1400"/>
              <a:buChar char="●"/>
            </a:pPr>
            <a:r>
              <a:rPr lang="en" sz="1400">
                <a:solidFill>
                  <a:schemeClr val="lt2"/>
                </a:solidFill>
              </a:rPr>
              <a:t>Shed light on mechanisms involved in human language acquisition by developing computational models and evaluating them against behavioral data.</a:t>
            </a:r>
            <a:endParaRPr sz="1400">
              <a:solidFill>
                <a:schemeClr val="lt2"/>
              </a:solidFill>
            </a:endParaRPr>
          </a:p>
          <a:p>
            <a:pPr indent="-317500" lvl="0" marL="457200" rtl="0" algn="l">
              <a:spcBef>
                <a:spcPts val="0"/>
              </a:spcBef>
              <a:spcAft>
                <a:spcPts val="0"/>
              </a:spcAft>
              <a:buClr>
                <a:schemeClr val="lt2"/>
              </a:buClr>
              <a:buSzPts val="1400"/>
              <a:buChar char="●"/>
            </a:pPr>
            <a:r>
              <a:rPr lang="en" sz="1400">
                <a:solidFill>
                  <a:schemeClr val="lt2"/>
                </a:solidFill>
              </a:rPr>
              <a:t>Identify the shortcoming of existing models by designing evaluation tasks inspired by experiments from developmental psychology.</a:t>
            </a:r>
            <a:endParaRPr sz="1400">
              <a:solidFill>
                <a:schemeClr val="lt2"/>
              </a:solidFill>
            </a:endParaRPr>
          </a:p>
          <a:p>
            <a:pPr indent="-317500" lvl="0" marL="457200" rtl="0" algn="l">
              <a:spcBef>
                <a:spcPts val="0"/>
              </a:spcBef>
              <a:spcAft>
                <a:spcPts val="0"/>
              </a:spcAft>
              <a:buClr>
                <a:schemeClr val="lt2"/>
              </a:buClr>
              <a:buSzPts val="1400"/>
              <a:buChar char="●"/>
            </a:pPr>
            <a:r>
              <a:rPr lang="en" sz="1400">
                <a:solidFill>
                  <a:schemeClr val="lt2"/>
                </a:solidFill>
              </a:rPr>
              <a:t>Improve performance/sample-efficiency of models by integrating them with inductive biases inspired by human cognition.</a:t>
            </a:r>
            <a:endParaRPr sz="1400">
              <a:solidFill>
                <a:schemeClr val="lt2"/>
              </a:solidFill>
            </a:endParaRPr>
          </a:p>
          <a:p>
            <a:pPr indent="0" lvl="0" marL="0" rtl="0" algn="l">
              <a:spcBef>
                <a:spcPts val="0"/>
              </a:spcBef>
              <a:spcAft>
                <a:spcPts val="500"/>
              </a:spcAft>
              <a:buNone/>
            </a:pPr>
            <a:r>
              <a:t/>
            </a:r>
            <a:endParaRPr sz="800">
              <a:solidFill>
                <a:schemeClr val="lt2"/>
              </a:solidFill>
              <a:latin typeface="Arial"/>
              <a:ea typeface="Arial"/>
              <a:cs typeface="Arial"/>
              <a:sym typeface="Arial"/>
            </a:endParaRPr>
          </a:p>
        </p:txBody>
      </p:sp>
      <p:pic>
        <p:nvPicPr>
          <p:cNvPr id="1657" name="Google Shape;1657;p105"/>
          <p:cNvPicPr preferRelativeResize="0"/>
          <p:nvPr/>
        </p:nvPicPr>
        <p:blipFill>
          <a:blip r:embed="rId3">
            <a:alphaModFix/>
          </a:blip>
          <a:stretch>
            <a:fillRect/>
          </a:stretch>
        </p:blipFill>
        <p:spPr>
          <a:xfrm>
            <a:off x="206550" y="4267650"/>
            <a:ext cx="701700" cy="701700"/>
          </a:xfrm>
          <a:prstGeom prst="rect">
            <a:avLst/>
          </a:prstGeom>
          <a:noFill/>
          <a:ln>
            <a:noFill/>
          </a:ln>
        </p:spPr>
      </p:pic>
      <p:sp>
        <p:nvSpPr>
          <p:cNvPr id="1658" name="Google Shape;1658;p105"/>
          <p:cNvSpPr txBox="1"/>
          <p:nvPr/>
        </p:nvSpPr>
        <p:spPr>
          <a:xfrm>
            <a:off x="53250" y="4919275"/>
            <a:ext cx="1008300" cy="2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Adhi Kuncoro</a:t>
            </a:r>
            <a:endParaRPr sz="900">
              <a:solidFill>
                <a:schemeClr val="dk2"/>
              </a:solidFill>
              <a:latin typeface="DM Sans"/>
              <a:ea typeface="DM Sans"/>
              <a:cs typeface="DM Sans"/>
              <a:sym typeface="DM Sans"/>
            </a:endParaRPr>
          </a:p>
        </p:txBody>
      </p:sp>
      <p:pic>
        <p:nvPicPr>
          <p:cNvPr id="1659" name="Google Shape;1659;p105"/>
          <p:cNvPicPr preferRelativeResize="0"/>
          <p:nvPr/>
        </p:nvPicPr>
        <p:blipFill>
          <a:blip r:embed="rId4">
            <a:alphaModFix/>
          </a:blip>
          <a:stretch>
            <a:fillRect/>
          </a:stretch>
        </p:blipFill>
        <p:spPr>
          <a:xfrm>
            <a:off x="1300300" y="4267650"/>
            <a:ext cx="701700" cy="701700"/>
          </a:xfrm>
          <a:prstGeom prst="rect">
            <a:avLst/>
          </a:prstGeom>
          <a:noFill/>
          <a:ln>
            <a:noFill/>
          </a:ln>
        </p:spPr>
      </p:pic>
      <p:pic>
        <p:nvPicPr>
          <p:cNvPr id="1660" name="Google Shape;1660;p105"/>
          <p:cNvPicPr preferRelativeResize="0"/>
          <p:nvPr/>
        </p:nvPicPr>
        <p:blipFill>
          <a:blip r:embed="rId5">
            <a:alphaModFix/>
          </a:blip>
          <a:stretch>
            <a:fillRect/>
          </a:stretch>
        </p:blipFill>
        <p:spPr>
          <a:xfrm>
            <a:off x="3425025" y="4267650"/>
            <a:ext cx="717800" cy="717800"/>
          </a:xfrm>
          <a:prstGeom prst="rect">
            <a:avLst/>
          </a:prstGeom>
          <a:noFill/>
          <a:ln>
            <a:noFill/>
          </a:ln>
        </p:spPr>
      </p:pic>
      <p:sp>
        <p:nvSpPr>
          <p:cNvPr id="1661" name="Google Shape;1661;p105"/>
          <p:cNvSpPr txBox="1"/>
          <p:nvPr/>
        </p:nvSpPr>
        <p:spPr>
          <a:xfrm>
            <a:off x="1063000" y="4919275"/>
            <a:ext cx="1132800" cy="2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Aida Nematzadeh</a:t>
            </a:r>
            <a:endParaRPr sz="900">
              <a:solidFill>
                <a:schemeClr val="dk2"/>
              </a:solidFill>
              <a:latin typeface="DM Sans"/>
              <a:ea typeface="DM Sans"/>
              <a:cs typeface="DM Sans"/>
              <a:sym typeface="DM Sans"/>
            </a:endParaRPr>
          </a:p>
        </p:txBody>
      </p:sp>
      <p:sp>
        <p:nvSpPr>
          <p:cNvPr id="1662" name="Google Shape;1662;p105"/>
          <p:cNvSpPr txBox="1"/>
          <p:nvPr/>
        </p:nvSpPr>
        <p:spPr>
          <a:xfrm>
            <a:off x="3395425" y="4919275"/>
            <a:ext cx="7770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Chris Dyer</a:t>
            </a:r>
            <a:endParaRPr sz="900">
              <a:solidFill>
                <a:schemeClr val="dk2"/>
              </a:solidFill>
              <a:latin typeface="DM Sans"/>
              <a:ea typeface="DM Sans"/>
              <a:cs typeface="DM Sans"/>
              <a:sym typeface="DM Sans"/>
            </a:endParaRPr>
          </a:p>
        </p:txBody>
      </p:sp>
      <p:pic>
        <p:nvPicPr>
          <p:cNvPr id="1663" name="Google Shape;1663;p105"/>
          <p:cNvPicPr preferRelativeResize="0"/>
          <p:nvPr/>
        </p:nvPicPr>
        <p:blipFill>
          <a:blip r:embed="rId6">
            <a:alphaModFix/>
          </a:blip>
          <a:stretch>
            <a:fillRect/>
          </a:stretch>
        </p:blipFill>
        <p:spPr>
          <a:xfrm>
            <a:off x="4422025" y="4286388"/>
            <a:ext cx="664225" cy="664225"/>
          </a:xfrm>
          <a:prstGeom prst="rect">
            <a:avLst/>
          </a:prstGeom>
          <a:noFill/>
          <a:ln>
            <a:noFill/>
          </a:ln>
        </p:spPr>
      </p:pic>
      <p:sp>
        <p:nvSpPr>
          <p:cNvPr id="1664" name="Google Shape;1664;p105"/>
          <p:cNvSpPr txBox="1"/>
          <p:nvPr/>
        </p:nvSpPr>
        <p:spPr>
          <a:xfrm>
            <a:off x="4305450" y="4907725"/>
            <a:ext cx="9708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Dani Yogatama</a:t>
            </a:r>
            <a:endParaRPr sz="900">
              <a:solidFill>
                <a:schemeClr val="dk2"/>
              </a:solidFill>
              <a:latin typeface="DM Sans"/>
              <a:ea typeface="DM Sans"/>
              <a:cs typeface="DM Sans"/>
              <a:sym typeface="DM Sans"/>
            </a:endParaRPr>
          </a:p>
        </p:txBody>
      </p:sp>
      <p:pic>
        <p:nvPicPr>
          <p:cNvPr id="1665" name="Google Shape;1665;p105"/>
          <p:cNvPicPr preferRelativeResize="0"/>
          <p:nvPr/>
        </p:nvPicPr>
        <p:blipFill>
          <a:blip r:embed="rId7">
            <a:alphaModFix/>
          </a:blip>
          <a:stretch>
            <a:fillRect/>
          </a:stretch>
        </p:blipFill>
        <p:spPr>
          <a:xfrm>
            <a:off x="5469475" y="4259588"/>
            <a:ext cx="717800" cy="717800"/>
          </a:xfrm>
          <a:prstGeom prst="rect">
            <a:avLst/>
          </a:prstGeom>
          <a:noFill/>
          <a:ln>
            <a:noFill/>
          </a:ln>
        </p:spPr>
      </p:pic>
      <p:sp>
        <p:nvSpPr>
          <p:cNvPr id="1666" name="Google Shape;1666;p105"/>
          <p:cNvSpPr txBox="1"/>
          <p:nvPr/>
        </p:nvSpPr>
        <p:spPr>
          <a:xfrm>
            <a:off x="5409275" y="4919275"/>
            <a:ext cx="838200" cy="24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John Hale</a:t>
            </a:r>
            <a:endParaRPr sz="900">
              <a:solidFill>
                <a:schemeClr val="dk2"/>
              </a:solidFill>
              <a:latin typeface="DM Sans"/>
              <a:ea typeface="DM Sans"/>
              <a:cs typeface="DM Sans"/>
              <a:sym typeface="DM Sans"/>
            </a:endParaRPr>
          </a:p>
        </p:txBody>
      </p:sp>
      <p:pic>
        <p:nvPicPr>
          <p:cNvPr id="1667" name="Google Shape;1667;p105"/>
          <p:cNvPicPr preferRelativeResize="0"/>
          <p:nvPr/>
        </p:nvPicPr>
        <p:blipFill>
          <a:blip r:embed="rId8">
            <a:alphaModFix/>
          </a:blip>
          <a:stretch>
            <a:fillRect/>
          </a:stretch>
        </p:blipFill>
        <p:spPr>
          <a:xfrm>
            <a:off x="7513950" y="4273150"/>
            <a:ext cx="690750" cy="690750"/>
          </a:xfrm>
          <a:prstGeom prst="rect">
            <a:avLst/>
          </a:prstGeom>
          <a:noFill/>
          <a:ln>
            <a:noFill/>
          </a:ln>
        </p:spPr>
      </p:pic>
      <p:sp>
        <p:nvSpPr>
          <p:cNvPr id="1668" name="Google Shape;1668;p105"/>
          <p:cNvSpPr txBox="1"/>
          <p:nvPr/>
        </p:nvSpPr>
        <p:spPr>
          <a:xfrm>
            <a:off x="7326525" y="4907725"/>
            <a:ext cx="10656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Sebastian Ruder</a:t>
            </a:r>
            <a:endParaRPr sz="900">
              <a:solidFill>
                <a:schemeClr val="dk2"/>
              </a:solidFill>
              <a:latin typeface="DM Sans"/>
              <a:ea typeface="DM Sans"/>
              <a:cs typeface="DM Sans"/>
              <a:sym typeface="DM Sans"/>
            </a:endParaRPr>
          </a:p>
        </p:txBody>
      </p:sp>
      <p:pic>
        <p:nvPicPr>
          <p:cNvPr id="1669" name="Google Shape;1669;p105"/>
          <p:cNvPicPr preferRelativeResize="0"/>
          <p:nvPr/>
        </p:nvPicPr>
        <p:blipFill>
          <a:blip r:embed="rId9">
            <a:alphaModFix/>
          </a:blip>
          <a:stretch>
            <a:fillRect/>
          </a:stretch>
        </p:blipFill>
        <p:spPr>
          <a:xfrm>
            <a:off x="6492813" y="4286400"/>
            <a:ext cx="690750" cy="690750"/>
          </a:xfrm>
          <a:prstGeom prst="rect">
            <a:avLst/>
          </a:prstGeom>
          <a:noFill/>
          <a:ln>
            <a:noFill/>
          </a:ln>
        </p:spPr>
      </p:pic>
      <p:sp>
        <p:nvSpPr>
          <p:cNvPr id="1670" name="Google Shape;1670;p105"/>
          <p:cNvSpPr txBox="1"/>
          <p:nvPr/>
        </p:nvSpPr>
        <p:spPr>
          <a:xfrm>
            <a:off x="6420563" y="4920975"/>
            <a:ext cx="8601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Laura Rimell</a:t>
            </a:r>
            <a:endParaRPr sz="900">
              <a:solidFill>
                <a:schemeClr val="dk2"/>
              </a:solidFill>
              <a:latin typeface="DM Sans"/>
              <a:ea typeface="DM Sans"/>
              <a:cs typeface="DM Sans"/>
              <a:sym typeface="DM Sans"/>
            </a:endParaRPr>
          </a:p>
        </p:txBody>
      </p:sp>
      <p:pic>
        <p:nvPicPr>
          <p:cNvPr id="1671" name="Google Shape;1671;p105"/>
          <p:cNvPicPr preferRelativeResize="0"/>
          <p:nvPr/>
        </p:nvPicPr>
        <p:blipFill>
          <a:blip r:embed="rId10">
            <a:alphaModFix/>
          </a:blip>
          <a:stretch>
            <a:fillRect/>
          </a:stretch>
        </p:blipFill>
        <p:spPr>
          <a:xfrm>
            <a:off x="2394051" y="4259599"/>
            <a:ext cx="717800" cy="717800"/>
          </a:xfrm>
          <a:prstGeom prst="rect">
            <a:avLst/>
          </a:prstGeom>
          <a:noFill/>
          <a:ln>
            <a:noFill/>
          </a:ln>
        </p:spPr>
      </p:pic>
      <p:sp>
        <p:nvSpPr>
          <p:cNvPr id="1672" name="Google Shape;1672;p105"/>
          <p:cNvSpPr txBox="1"/>
          <p:nvPr/>
        </p:nvSpPr>
        <p:spPr>
          <a:xfrm>
            <a:off x="2127750" y="4919275"/>
            <a:ext cx="1250400" cy="2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DM Sans"/>
                <a:ea typeface="DM Sans"/>
                <a:cs typeface="DM Sans"/>
                <a:sym typeface="DM Sans"/>
              </a:rPr>
              <a:t>Angeliki Lazaridou</a:t>
            </a:r>
            <a:endParaRPr sz="900">
              <a:solidFill>
                <a:schemeClr val="dk2"/>
              </a:solidFill>
              <a:latin typeface="DM Sans"/>
              <a:ea typeface="DM Sans"/>
              <a:cs typeface="DM Sans"/>
              <a:sym typeface="DM Sans"/>
            </a:endParaRPr>
          </a:p>
        </p:txBody>
      </p:sp>
      <p:sp>
        <p:nvSpPr>
          <p:cNvPr id="1673" name="Google Shape;1673;p105"/>
          <p:cNvSpPr txBox="1"/>
          <p:nvPr/>
        </p:nvSpPr>
        <p:spPr>
          <a:xfrm>
            <a:off x="604350" y="2943275"/>
            <a:ext cx="8057400" cy="1098600"/>
          </a:xfrm>
          <a:prstGeom prst="rect">
            <a:avLst/>
          </a:prstGeom>
          <a:solidFill>
            <a:srgbClr val="F0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erif Display"/>
                <a:ea typeface="DM Serif Display"/>
                <a:cs typeface="DM Serif Display"/>
                <a:sym typeface="DM Serif Display"/>
              </a:rPr>
              <a:t>Recent s</a:t>
            </a:r>
            <a:r>
              <a:rPr b="1" lang="en" sz="1200">
                <a:solidFill>
                  <a:schemeClr val="dk1"/>
                </a:solidFill>
                <a:latin typeface="DM Serif Display"/>
                <a:ea typeface="DM Serif Display"/>
                <a:cs typeface="DM Serif Display"/>
                <a:sym typeface="DM Serif Display"/>
              </a:rPr>
              <a:t>elected</a:t>
            </a:r>
            <a:r>
              <a:rPr b="1" lang="en" sz="1200">
                <a:solidFill>
                  <a:schemeClr val="dk1"/>
                </a:solidFill>
                <a:latin typeface="DM Serif Display"/>
                <a:ea typeface="DM Serif Display"/>
                <a:cs typeface="DM Serif Display"/>
                <a:sym typeface="DM Serif Display"/>
              </a:rPr>
              <a:t> publications</a:t>
            </a:r>
            <a:endParaRPr b="1" sz="1200">
              <a:solidFill>
                <a:schemeClr val="dk1"/>
              </a:solidFill>
              <a:latin typeface="DM Serif Display"/>
              <a:ea typeface="DM Serif Display"/>
              <a:cs typeface="DM Serif Display"/>
              <a:sym typeface="DM Serif Display"/>
            </a:endParaRPr>
          </a:p>
          <a:p>
            <a:pPr indent="-292100" lvl="0" marL="457200" rtl="0" algn="l">
              <a:lnSpc>
                <a:spcPct val="115000"/>
              </a:lnSpc>
              <a:spcBef>
                <a:spcPts val="600"/>
              </a:spcBef>
              <a:spcAft>
                <a:spcPts val="0"/>
              </a:spcAft>
              <a:buClr>
                <a:schemeClr val="dk2"/>
              </a:buClr>
              <a:buSzPts val="1000"/>
              <a:buFont typeface="DM Sans"/>
              <a:buAutoNum type="arabicPeriod"/>
            </a:pPr>
            <a:r>
              <a:rPr lang="en" sz="1000" u="sng">
                <a:solidFill>
                  <a:schemeClr val="dk1"/>
                </a:solidFill>
                <a:latin typeface="DM Sans"/>
                <a:ea typeface="DM Sans"/>
                <a:cs typeface="DM Sans"/>
                <a:sym typeface="DM Sans"/>
                <a:hlinkClick r:id="rId11">
                  <a:extLst>
                    <a:ext uri="{A12FA001-AC4F-418D-AE19-62706E023703}">
                      <ahyp:hlinkClr val="tx"/>
                    </a:ext>
                  </a:extLst>
                </a:hlinkClick>
              </a:rPr>
              <a:t>Evaluating Theory of Mind in Question Answering</a:t>
            </a:r>
            <a:r>
              <a:rPr lang="en" sz="1000">
                <a:solidFill>
                  <a:schemeClr val="dk2"/>
                </a:solidFill>
                <a:latin typeface="DM Sans"/>
                <a:ea typeface="DM Sans"/>
                <a:cs typeface="DM Sans"/>
                <a:sym typeface="DM Sans"/>
              </a:rPr>
              <a:t> (EMNLP 2018)</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en" sz="1000" u="sng">
                <a:solidFill>
                  <a:schemeClr val="dk1"/>
                </a:solidFill>
                <a:latin typeface="DM Sans"/>
                <a:ea typeface="DM Sans"/>
                <a:cs typeface="DM Sans"/>
                <a:sym typeface="DM Sans"/>
                <a:hlinkClick r:id="rId12">
                  <a:extLst>
                    <a:ext uri="{A12FA001-AC4F-418D-AE19-62706E023703}">
                      <ahyp:hlinkClr val="tx"/>
                    </a:ext>
                  </a:extLst>
                </a:hlinkClick>
              </a:rPr>
              <a:t>Finding syntax in Human Encephalography with Beam Search</a:t>
            </a:r>
            <a:r>
              <a:rPr lang="en" sz="1000">
                <a:solidFill>
                  <a:schemeClr val="dk2"/>
                </a:solidFill>
                <a:latin typeface="DM Sans"/>
                <a:ea typeface="DM Sans"/>
                <a:cs typeface="DM Sans"/>
                <a:sym typeface="DM Sans"/>
              </a:rPr>
              <a:t> (</a:t>
            </a:r>
            <a:r>
              <a:rPr lang="en" sz="1000">
                <a:solidFill>
                  <a:schemeClr val="dk2"/>
                </a:solidFill>
                <a:latin typeface="DM Sans"/>
                <a:ea typeface="DM Sans"/>
                <a:cs typeface="DM Sans"/>
                <a:sym typeface="DM Sans"/>
              </a:rPr>
              <a:t>ACL</a:t>
            </a:r>
            <a:r>
              <a:rPr lang="en" sz="1000">
                <a:solidFill>
                  <a:schemeClr val="dk2"/>
                </a:solidFill>
                <a:latin typeface="DM Sans"/>
                <a:ea typeface="DM Sans"/>
                <a:cs typeface="DM Sans"/>
                <a:sym typeface="DM Sans"/>
              </a:rPr>
              <a:t> 2018 - </a:t>
            </a:r>
            <a:r>
              <a:rPr b="1" lang="en" sz="1000">
                <a:solidFill>
                  <a:srgbClr val="FF0000"/>
                </a:solidFill>
                <a:latin typeface="DM Sans"/>
                <a:ea typeface="DM Sans"/>
                <a:cs typeface="DM Sans"/>
                <a:sym typeface="DM Sans"/>
              </a:rPr>
              <a:t>Best Paper Award</a:t>
            </a:r>
            <a:r>
              <a:rPr lang="en" sz="1000">
                <a:solidFill>
                  <a:schemeClr val="dk2"/>
                </a:solidFill>
                <a:latin typeface="DM Sans"/>
                <a:ea typeface="DM Sans"/>
                <a:cs typeface="DM Sans"/>
                <a:sym typeface="DM Sans"/>
              </a:rPr>
              <a:t>)</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en" sz="1000" u="sng">
                <a:solidFill>
                  <a:schemeClr val="dk1"/>
                </a:solidFill>
                <a:latin typeface="DM Sans"/>
                <a:ea typeface="DM Sans"/>
                <a:cs typeface="DM Sans"/>
                <a:sym typeface="DM Sans"/>
              </a:rPr>
              <a:t>T</a:t>
            </a:r>
            <a:r>
              <a:rPr lang="en" sz="1000" u="sng">
                <a:solidFill>
                  <a:schemeClr val="dk1"/>
                </a:solidFill>
                <a:latin typeface="DM Sans"/>
                <a:ea typeface="DM Sans"/>
                <a:cs typeface="DM Sans"/>
                <a:sym typeface="DM Sans"/>
                <a:hlinkClick r:id="rId13">
                  <a:extLst>
                    <a:ext uri="{A12FA001-AC4F-418D-AE19-62706E023703}">
                      <ahyp:hlinkClr val="tx"/>
                    </a:ext>
                  </a:extLst>
                </a:hlinkClick>
              </a:rPr>
              <a:t>ext Genre and Training Data Size in Human-like Parsing</a:t>
            </a:r>
            <a:r>
              <a:rPr lang="en" sz="1000">
                <a:solidFill>
                  <a:schemeClr val="dk2"/>
                </a:solidFill>
                <a:latin typeface="DM Sans"/>
                <a:ea typeface="DM Sans"/>
                <a:cs typeface="DM Sans"/>
                <a:sym typeface="DM Sans"/>
              </a:rPr>
              <a:t> (EMNLP 2019)</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en" sz="1000" u="sng">
                <a:solidFill>
                  <a:schemeClr val="dk1"/>
                </a:solidFill>
                <a:latin typeface="DM Sans"/>
                <a:ea typeface="DM Sans"/>
                <a:cs typeface="DM Sans"/>
                <a:sym typeface="DM Sans"/>
                <a:hlinkClick r:id="rId14">
                  <a:extLst>
                    <a:ext uri="{A12FA001-AC4F-418D-AE19-62706E023703}">
                      <ahyp:hlinkClr val="tx"/>
                    </a:ext>
                  </a:extLst>
                </a:hlinkClick>
              </a:rPr>
              <a:t>On Memory in Human and Artificial Language Processing Systems</a:t>
            </a:r>
            <a:r>
              <a:rPr lang="en" sz="1000">
                <a:solidFill>
                  <a:schemeClr val="dk2"/>
                </a:solidFill>
                <a:latin typeface="DM Sans"/>
                <a:ea typeface="DM Sans"/>
                <a:cs typeface="DM Sans"/>
                <a:sym typeface="DM Sans"/>
              </a:rPr>
              <a:t> (The BAICS workshop at ICLR 2020)</a:t>
            </a:r>
            <a:endParaRPr sz="1000">
              <a:solidFill>
                <a:schemeClr val="dk1"/>
              </a:solidFill>
              <a:latin typeface="DM Sans"/>
              <a:ea typeface="DM Sans"/>
              <a:cs typeface="DM Sans"/>
              <a:sym typeface="DM Sans"/>
            </a:endParaRPr>
          </a:p>
        </p:txBody>
      </p:sp>
      <p:cxnSp>
        <p:nvCxnSpPr>
          <p:cNvPr id="1674" name="Google Shape;1674;p105"/>
          <p:cNvCxnSpPr/>
          <p:nvPr/>
        </p:nvCxnSpPr>
        <p:spPr>
          <a:xfrm>
            <a:off x="155892" y="4118725"/>
            <a:ext cx="8473800" cy="0"/>
          </a:xfrm>
          <a:prstGeom prst="straightConnector1">
            <a:avLst/>
          </a:prstGeom>
          <a:noFill/>
          <a:ln cap="flat" cmpd="sng" w="9525">
            <a:solidFill>
              <a:srgbClr val="FFDEAF"/>
            </a:solidFill>
            <a:prstDash val="solid"/>
            <a:round/>
            <a:headEnd len="med" w="med" type="none"/>
            <a:tailEnd len="med" w="med" type="none"/>
          </a:ln>
        </p:spPr>
      </p:cxnSp>
      <p:grpSp>
        <p:nvGrpSpPr>
          <p:cNvPr id="1675" name="Google Shape;1675;p105"/>
          <p:cNvGrpSpPr/>
          <p:nvPr/>
        </p:nvGrpSpPr>
        <p:grpSpPr>
          <a:xfrm>
            <a:off x="8625005" y="4489654"/>
            <a:ext cx="323872" cy="323755"/>
            <a:chOff x="1189675" y="238125"/>
            <a:chExt cx="5240650" cy="5238750"/>
          </a:xfrm>
        </p:grpSpPr>
        <p:sp>
          <p:nvSpPr>
            <p:cNvPr id="1676" name="Google Shape;1676;p10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0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0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0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M Template | Global Master">
  <a:themeElements>
    <a:clrScheme name="Simple Light">
      <a:dk1>
        <a:srgbClr val="0053D6"/>
      </a:dk1>
      <a:lt1>
        <a:srgbClr val="FFFFFF"/>
      </a:lt1>
      <a:dk2>
        <a:srgbClr val="123693"/>
      </a:dk2>
      <a:lt2>
        <a:srgbClr val="14234B"/>
      </a:lt2>
      <a:accent1>
        <a:srgbClr val="33E0C8"/>
      </a:accent1>
      <a:accent2>
        <a:srgbClr val="A261FF"/>
      </a:accent2>
      <a:accent3>
        <a:srgbClr val="F9526B"/>
      </a:accent3>
      <a:accent4>
        <a:srgbClr val="FF8A4F"/>
      </a:accent4>
      <a:accent5>
        <a:srgbClr val="FFDB13"/>
      </a:accent5>
      <a:accent6>
        <a:srgbClr val="FFFFFF"/>
      </a:accent6>
      <a:hlink>
        <a:srgbClr val="0053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